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mbria" panose="02040503050406030204" pitchFamily="18"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Lato Bold" panose="020F0502020204030203" charset="0"/>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9C8BE6-3394-402A-A7EF-5209653564F1}" v="117" dt="2025-04-14T15:00:08.072"/>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0401" autoAdjust="0"/>
  </p:normalViewPr>
  <p:slideViewPr>
    <p:cSldViewPr snapToGrid="0" snapToObjects="1">
      <p:cViewPr varScale="1">
        <p:scale>
          <a:sx n="44" d="100"/>
          <a:sy n="44" d="100"/>
        </p:scale>
        <p:origin x="157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ora Al-Boinin" userId="b6004dcd8895d20d" providerId="LiveId" clId="{959C8BE6-3394-402A-A7EF-5209653564F1}"/>
    <pc:docChg chg="undo redo custSel addSld modSld">
      <pc:chgData name="Noora Al-Boinin" userId="b6004dcd8895d20d" providerId="LiveId" clId="{959C8BE6-3394-402A-A7EF-5209653564F1}" dt="2025-04-14T15:00:55.035" v="459" actId="1076"/>
      <pc:docMkLst>
        <pc:docMk/>
      </pc:docMkLst>
      <pc:sldChg chg="addSp modSp mod modAnim modNotesTx">
        <pc:chgData name="Noora Al-Boinin" userId="b6004dcd8895d20d" providerId="LiveId" clId="{959C8BE6-3394-402A-A7EF-5209653564F1}" dt="2025-04-14T12:45:46.504" v="390"/>
        <pc:sldMkLst>
          <pc:docMk/>
          <pc:sldMk cId="0" sldId="256"/>
        </pc:sldMkLst>
        <pc:spChg chg="mod">
          <ac:chgData name="Noora Al-Boinin" userId="b6004dcd8895d20d" providerId="LiveId" clId="{959C8BE6-3394-402A-A7EF-5209653564F1}" dt="2025-04-06T17:53:54.462" v="143"/>
          <ac:spMkLst>
            <pc:docMk/>
            <pc:sldMk cId="0" sldId="256"/>
            <ac:spMk id="3" creationId="{00000000-0000-0000-0000-000000000000}"/>
          </ac:spMkLst>
        </pc:spChg>
        <pc:picChg chg="add mod">
          <ac:chgData name="Noora Al-Boinin" userId="b6004dcd8895d20d" providerId="LiveId" clId="{959C8BE6-3394-402A-A7EF-5209653564F1}" dt="2025-04-14T12:45:46.504" v="390"/>
          <ac:picMkLst>
            <pc:docMk/>
            <pc:sldMk cId="0" sldId="256"/>
            <ac:picMk id="6" creationId="{CD796EC1-9D71-1624-C486-31A79C3615E8}"/>
          </ac:picMkLst>
        </pc:picChg>
      </pc:sldChg>
      <pc:sldChg chg="addSp delSp modSp mod delAnim modAnim modNotesTx">
        <pc:chgData name="Noora Al-Boinin" userId="b6004dcd8895d20d" providerId="LiveId" clId="{959C8BE6-3394-402A-A7EF-5209653564F1}" dt="2025-04-14T14:11:01.983" v="406"/>
        <pc:sldMkLst>
          <pc:docMk/>
          <pc:sldMk cId="0" sldId="257"/>
        </pc:sldMkLst>
        <pc:picChg chg="add del mod">
          <ac:chgData name="Noora Al-Boinin" userId="b6004dcd8895d20d" providerId="LiveId" clId="{959C8BE6-3394-402A-A7EF-5209653564F1}" dt="2025-04-14T13:45:52.495" v="392" actId="478"/>
          <ac:picMkLst>
            <pc:docMk/>
            <pc:sldMk cId="0" sldId="257"/>
            <ac:picMk id="26" creationId="{F398F107-1A21-12CD-CDEA-B7568C609E8D}"/>
          </ac:picMkLst>
        </pc:picChg>
        <pc:picChg chg="add del mod">
          <ac:chgData name="Noora Al-Boinin" userId="b6004dcd8895d20d" providerId="LiveId" clId="{959C8BE6-3394-402A-A7EF-5209653564F1}" dt="2025-04-14T13:46:46.464" v="394" actId="478"/>
          <ac:picMkLst>
            <pc:docMk/>
            <pc:sldMk cId="0" sldId="257"/>
            <ac:picMk id="27" creationId="{CD6C3BEE-EDC5-EE08-79D2-7099334EE977}"/>
          </ac:picMkLst>
        </pc:picChg>
        <pc:picChg chg="add del mod">
          <ac:chgData name="Noora Al-Boinin" userId="b6004dcd8895d20d" providerId="LiveId" clId="{959C8BE6-3394-402A-A7EF-5209653564F1}" dt="2025-04-14T14:10:05.843" v="403" actId="478"/>
          <ac:picMkLst>
            <pc:docMk/>
            <pc:sldMk cId="0" sldId="257"/>
            <ac:picMk id="28" creationId="{9214C3BF-1C59-51BC-5CC8-442BF094F356}"/>
          </ac:picMkLst>
        </pc:picChg>
        <pc:picChg chg="add mod">
          <ac:chgData name="Noora Al-Boinin" userId="b6004dcd8895d20d" providerId="LiveId" clId="{959C8BE6-3394-402A-A7EF-5209653564F1}" dt="2025-04-14T14:11:01.983" v="406"/>
          <ac:picMkLst>
            <pc:docMk/>
            <pc:sldMk cId="0" sldId="257"/>
            <ac:picMk id="29" creationId="{B59DF996-BCDA-88EB-95B7-9FBAF7630D78}"/>
          </ac:picMkLst>
        </pc:picChg>
      </pc:sldChg>
      <pc:sldChg chg="addSp delSp modSp mod delAnim modAnim modNotesTx">
        <pc:chgData name="Noora Al-Boinin" userId="b6004dcd8895d20d" providerId="LiveId" clId="{959C8BE6-3394-402A-A7EF-5209653564F1}" dt="2025-04-14T14:13:10.391" v="407"/>
        <pc:sldMkLst>
          <pc:docMk/>
          <pc:sldMk cId="0" sldId="258"/>
        </pc:sldMkLst>
        <pc:spChg chg="add mod">
          <ac:chgData name="Noora Al-Boinin" userId="b6004dcd8895d20d" providerId="LiveId" clId="{959C8BE6-3394-402A-A7EF-5209653564F1}" dt="2025-04-06T17:04:39.241" v="92" actId="1076"/>
          <ac:spMkLst>
            <pc:docMk/>
            <pc:sldMk cId="0" sldId="258"/>
            <ac:spMk id="24" creationId="{F8C945AC-D117-175E-7D0C-CF67D17E3432}"/>
          </ac:spMkLst>
        </pc:spChg>
        <pc:spChg chg="add mod ord">
          <ac:chgData name="Noora Al-Boinin" userId="b6004dcd8895d20d" providerId="LiveId" clId="{959C8BE6-3394-402A-A7EF-5209653564F1}" dt="2025-04-06T17:05:53.004" v="97" actId="14100"/>
          <ac:spMkLst>
            <pc:docMk/>
            <pc:sldMk cId="0" sldId="258"/>
            <ac:spMk id="25" creationId="{8DFE9190-559F-EF23-0913-0B1172CA560D}"/>
          </ac:spMkLst>
        </pc:spChg>
        <pc:picChg chg="add del mod">
          <ac:chgData name="Noora Al-Boinin" userId="b6004dcd8895d20d" providerId="LiveId" clId="{959C8BE6-3394-402A-A7EF-5209653564F1}" dt="2025-04-14T14:10:09.337" v="404" actId="478"/>
          <ac:picMkLst>
            <pc:docMk/>
            <pc:sldMk cId="0" sldId="258"/>
            <ac:picMk id="23" creationId="{3AAF7FAB-5D42-CF54-08E9-3CE06D401452}"/>
          </ac:picMkLst>
        </pc:picChg>
        <pc:picChg chg="add mod">
          <ac:chgData name="Noora Al-Boinin" userId="b6004dcd8895d20d" providerId="LiveId" clId="{959C8BE6-3394-402A-A7EF-5209653564F1}" dt="2025-04-14T14:13:10.391" v="407"/>
          <ac:picMkLst>
            <pc:docMk/>
            <pc:sldMk cId="0" sldId="258"/>
            <ac:picMk id="26" creationId="{35FD0A23-EC04-AB5B-A713-19BC7E52E4A4}"/>
          </ac:picMkLst>
        </pc:picChg>
      </pc:sldChg>
      <pc:sldChg chg="addSp delSp modSp mod delAnim modAnim modNotesTx">
        <pc:chgData name="Noora Al-Boinin" userId="b6004dcd8895d20d" providerId="LiveId" clId="{959C8BE6-3394-402A-A7EF-5209653564F1}" dt="2025-04-14T14:15:03.386" v="408"/>
        <pc:sldMkLst>
          <pc:docMk/>
          <pc:sldMk cId="0" sldId="259"/>
        </pc:sldMkLst>
        <pc:spChg chg="mod">
          <ac:chgData name="Noora Al-Boinin" userId="b6004dcd8895d20d" providerId="LiveId" clId="{959C8BE6-3394-402A-A7EF-5209653564F1}" dt="2025-04-14T10:25:15.725" v="333" actId="1076"/>
          <ac:spMkLst>
            <pc:docMk/>
            <pc:sldMk cId="0" sldId="259"/>
            <ac:spMk id="3" creationId="{00000000-0000-0000-0000-000000000000}"/>
          </ac:spMkLst>
        </pc:spChg>
        <pc:spChg chg="mod">
          <ac:chgData name="Noora Al-Boinin" userId="b6004dcd8895d20d" providerId="LiveId" clId="{959C8BE6-3394-402A-A7EF-5209653564F1}" dt="2025-04-14T10:25:12.162" v="332" actId="1076"/>
          <ac:spMkLst>
            <pc:docMk/>
            <pc:sldMk cId="0" sldId="259"/>
            <ac:spMk id="5" creationId="{00000000-0000-0000-0000-000000000000}"/>
          </ac:spMkLst>
        </pc:spChg>
        <pc:spChg chg="mod">
          <ac:chgData name="Noora Al-Boinin" userId="b6004dcd8895d20d" providerId="LiveId" clId="{959C8BE6-3394-402A-A7EF-5209653564F1}" dt="2025-04-14T10:25:12.162" v="332" actId="1076"/>
          <ac:spMkLst>
            <pc:docMk/>
            <pc:sldMk cId="0" sldId="259"/>
            <ac:spMk id="6" creationId="{00000000-0000-0000-0000-000000000000}"/>
          </ac:spMkLst>
        </pc:spChg>
        <pc:spChg chg="mod">
          <ac:chgData name="Noora Al-Boinin" userId="b6004dcd8895d20d" providerId="LiveId" clId="{959C8BE6-3394-402A-A7EF-5209653564F1}" dt="2025-04-14T10:25:12.162" v="332" actId="1076"/>
          <ac:spMkLst>
            <pc:docMk/>
            <pc:sldMk cId="0" sldId="259"/>
            <ac:spMk id="8" creationId="{00000000-0000-0000-0000-000000000000}"/>
          </ac:spMkLst>
        </pc:spChg>
        <pc:spChg chg="mod">
          <ac:chgData name="Noora Al-Boinin" userId="b6004dcd8895d20d" providerId="LiveId" clId="{959C8BE6-3394-402A-A7EF-5209653564F1}" dt="2025-04-14T10:25:12.162" v="332" actId="1076"/>
          <ac:spMkLst>
            <pc:docMk/>
            <pc:sldMk cId="0" sldId="259"/>
            <ac:spMk id="9" creationId="{00000000-0000-0000-0000-000000000000}"/>
          </ac:spMkLst>
        </pc:spChg>
        <pc:spChg chg="mod">
          <ac:chgData name="Noora Al-Boinin" userId="b6004dcd8895d20d" providerId="LiveId" clId="{959C8BE6-3394-402A-A7EF-5209653564F1}" dt="2025-04-14T10:25:12.162" v="332" actId="1076"/>
          <ac:spMkLst>
            <pc:docMk/>
            <pc:sldMk cId="0" sldId="259"/>
            <ac:spMk id="11" creationId="{00000000-0000-0000-0000-000000000000}"/>
          </ac:spMkLst>
        </pc:spChg>
        <pc:spChg chg="mod">
          <ac:chgData name="Noora Al-Boinin" userId="b6004dcd8895d20d" providerId="LiveId" clId="{959C8BE6-3394-402A-A7EF-5209653564F1}" dt="2025-04-14T10:25:12.162" v="332" actId="1076"/>
          <ac:spMkLst>
            <pc:docMk/>
            <pc:sldMk cId="0" sldId="259"/>
            <ac:spMk id="12" creationId="{00000000-0000-0000-0000-000000000000}"/>
          </ac:spMkLst>
        </pc:spChg>
        <pc:spChg chg="add del mod">
          <ac:chgData name="Noora Al-Boinin" userId="b6004dcd8895d20d" providerId="LiveId" clId="{959C8BE6-3394-402A-A7EF-5209653564F1}" dt="2025-04-14T10:08:11.981" v="232" actId="478"/>
          <ac:spMkLst>
            <pc:docMk/>
            <pc:sldMk cId="0" sldId="259"/>
            <ac:spMk id="15" creationId="{E5CB8EA2-108E-DD55-76A8-C9114CEC9A5F}"/>
          </ac:spMkLst>
        </pc:spChg>
        <pc:spChg chg="add del mod">
          <ac:chgData name="Noora Al-Boinin" userId="b6004dcd8895d20d" providerId="LiveId" clId="{959C8BE6-3394-402A-A7EF-5209653564F1}" dt="2025-04-14T10:24:25.440" v="323" actId="478"/>
          <ac:spMkLst>
            <pc:docMk/>
            <pc:sldMk cId="0" sldId="259"/>
            <ac:spMk id="18" creationId="{AD74CD5A-BACE-A68C-9EB1-610E014A1326}"/>
          </ac:spMkLst>
        </pc:spChg>
        <pc:spChg chg="add del mod">
          <ac:chgData name="Noora Al-Boinin" userId="b6004dcd8895d20d" providerId="LiveId" clId="{959C8BE6-3394-402A-A7EF-5209653564F1}" dt="2025-04-14T10:10:30.431" v="242" actId="478"/>
          <ac:spMkLst>
            <pc:docMk/>
            <pc:sldMk cId="0" sldId="259"/>
            <ac:spMk id="19" creationId="{590FCB9A-9BAA-31E9-5AC1-158A6A48BB46}"/>
          </ac:spMkLst>
        </pc:spChg>
        <pc:spChg chg="add del mod">
          <ac:chgData name="Noora Al-Boinin" userId="b6004dcd8895d20d" providerId="LiveId" clId="{959C8BE6-3394-402A-A7EF-5209653564F1}" dt="2025-04-14T10:24:34.425" v="326" actId="478"/>
          <ac:spMkLst>
            <pc:docMk/>
            <pc:sldMk cId="0" sldId="259"/>
            <ac:spMk id="20" creationId="{266335A9-652A-EC13-2042-5A8B71C61C2E}"/>
          </ac:spMkLst>
        </pc:spChg>
        <pc:spChg chg="add del">
          <ac:chgData name="Noora Al-Boinin" userId="b6004dcd8895d20d" providerId="LiveId" clId="{959C8BE6-3394-402A-A7EF-5209653564F1}" dt="2025-04-14T10:24:23.110" v="322" actId="478"/>
          <ac:spMkLst>
            <pc:docMk/>
            <pc:sldMk cId="0" sldId="259"/>
            <ac:spMk id="21" creationId="{AAD123EE-943A-BFB0-0CA0-D5FE4C436EAE}"/>
          </ac:spMkLst>
        </pc:spChg>
        <pc:picChg chg="add del mod">
          <ac:chgData name="Noora Al-Boinin" userId="b6004dcd8895d20d" providerId="LiveId" clId="{959C8BE6-3394-402A-A7EF-5209653564F1}" dt="2025-04-14T14:10:11.631" v="405" actId="478"/>
          <ac:picMkLst>
            <pc:docMk/>
            <pc:sldMk cId="0" sldId="259"/>
            <ac:picMk id="2" creationId="{C270C934-1577-5F2C-1270-C6CB81D4162A}"/>
          </ac:picMkLst>
        </pc:picChg>
        <pc:picChg chg="mod">
          <ac:chgData name="Noora Al-Boinin" userId="b6004dcd8895d20d" providerId="LiveId" clId="{959C8BE6-3394-402A-A7EF-5209653564F1}" dt="2025-04-14T10:25:12.162" v="332" actId="1076"/>
          <ac:picMkLst>
            <pc:docMk/>
            <pc:sldMk cId="0" sldId="259"/>
            <ac:picMk id="4" creationId="{00000000-0000-0000-0000-000000000000}"/>
          </ac:picMkLst>
        </pc:picChg>
        <pc:picChg chg="mod">
          <ac:chgData name="Noora Al-Boinin" userId="b6004dcd8895d20d" providerId="LiveId" clId="{959C8BE6-3394-402A-A7EF-5209653564F1}" dt="2025-04-14T10:25:12.162" v="332" actId="1076"/>
          <ac:picMkLst>
            <pc:docMk/>
            <pc:sldMk cId="0" sldId="259"/>
            <ac:picMk id="7" creationId="{00000000-0000-0000-0000-000000000000}"/>
          </ac:picMkLst>
        </pc:picChg>
        <pc:picChg chg="mod">
          <ac:chgData name="Noora Al-Boinin" userId="b6004dcd8895d20d" providerId="LiveId" clId="{959C8BE6-3394-402A-A7EF-5209653564F1}" dt="2025-04-14T10:25:12.162" v="332" actId="1076"/>
          <ac:picMkLst>
            <pc:docMk/>
            <pc:sldMk cId="0" sldId="259"/>
            <ac:picMk id="10" creationId="{00000000-0000-0000-0000-000000000000}"/>
          </ac:picMkLst>
        </pc:picChg>
        <pc:picChg chg="add mod">
          <ac:chgData name="Noora Al-Boinin" userId="b6004dcd8895d20d" providerId="LiveId" clId="{959C8BE6-3394-402A-A7EF-5209653564F1}" dt="2025-04-14T14:15:03.386" v="408"/>
          <ac:picMkLst>
            <pc:docMk/>
            <pc:sldMk cId="0" sldId="259"/>
            <ac:picMk id="13" creationId="{5479D880-B03D-07D2-C53D-3CA4CA156E6C}"/>
          </ac:picMkLst>
        </pc:picChg>
        <pc:picChg chg="del mod">
          <ac:chgData name="Noora Al-Boinin" userId="b6004dcd8895d20d" providerId="LiveId" clId="{959C8BE6-3394-402A-A7EF-5209653564F1}" dt="2025-04-14T10:08:06.895" v="229" actId="478"/>
          <ac:picMkLst>
            <pc:docMk/>
            <pc:sldMk cId="0" sldId="259"/>
            <ac:picMk id="13" creationId="{7BCD7085-6FC4-3D19-AC7B-7D7AFF618E27}"/>
          </ac:picMkLst>
        </pc:picChg>
        <pc:picChg chg="add del mod">
          <ac:chgData name="Noora Al-Boinin" userId="b6004dcd8895d20d" providerId="LiveId" clId="{959C8BE6-3394-402A-A7EF-5209653564F1}" dt="2025-04-14T10:10:09.345" v="234" actId="478"/>
          <ac:picMkLst>
            <pc:docMk/>
            <pc:sldMk cId="0" sldId="259"/>
            <ac:picMk id="14" creationId="{B4282075-F7AC-3510-4CF2-03E4F8996D25}"/>
          </ac:picMkLst>
        </pc:picChg>
        <pc:picChg chg="add del mod">
          <ac:chgData name="Noora Al-Boinin" userId="b6004dcd8895d20d" providerId="LiveId" clId="{959C8BE6-3394-402A-A7EF-5209653564F1}" dt="2025-04-14T10:24:26.865" v="324" actId="478"/>
          <ac:picMkLst>
            <pc:docMk/>
            <pc:sldMk cId="0" sldId="259"/>
            <ac:picMk id="17" creationId="{D142D56C-1239-E4D5-FC48-CCA0C6BB1BEE}"/>
          </ac:picMkLst>
        </pc:picChg>
        <pc:picChg chg="add mod">
          <ac:chgData name="Noora Al-Boinin" userId="b6004dcd8895d20d" providerId="LiveId" clId="{959C8BE6-3394-402A-A7EF-5209653564F1}" dt="2025-04-14T10:25:32.729" v="340" actId="1076"/>
          <ac:picMkLst>
            <pc:docMk/>
            <pc:sldMk cId="0" sldId="259"/>
            <ac:picMk id="23" creationId="{567A16ED-F4F8-8109-051C-2A15BDF274F3}"/>
          </ac:picMkLst>
        </pc:picChg>
      </pc:sldChg>
      <pc:sldChg chg="addSp delSp modSp mod modAnim modNotesTx">
        <pc:chgData name="Noora Al-Boinin" userId="b6004dcd8895d20d" providerId="LiveId" clId="{959C8BE6-3394-402A-A7EF-5209653564F1}" dt="2025-04-14T14:16:21.914" v="409"/>
        <pc:sldMkLst>
          <pc:docMk/>
          <pc:sldMk cId="0" sldId="260"/>
        </pc:sldMkLst>
        <pc:spChg chg="mod">
          <ac:chgData name="Noora Al-Boinin" userId="b6004dcd8895d20d" providerId="LiveId" clId="{959C8BE6-3394-402A-A7EF-5209653564F1}" dt="2025-04-14T10:04:56.120" v="221" actId="1076"/>
          <ac:spMkLst>
            <pc:docMk/>
            <pc:sldMk cId="0" sldId="260"/>
            <ac:spMk id="2" creationId="{00000000-0000-0000-0000-000000000000}"/>
          </ac:spMkLst>
        </pc:spChg>
        <pc:spChg chg="add mod">
          <ac:chgData name="Noora Al-Boinin" userId="b6004dcd8895d20d" providerId="LiveId" clId="{959C8BE6-3394-402A-A7EF-5209653564F1}" dt="2025-04-14T10:30:51.373" v="378" actId="1076"/>
          <ac:spMkLst>
            <pc:docMk/>
            <pc:sldMk cId="0" sldId="260"/>
            <ac:spMk id="3" creationId="{F0C34E8C-E2AC-1DB6-A049-E45D1DC25830}"/>
          </ac:spMkLst>
        </pc:spChg>
        <pc:spChg chg="del mod">
          <ac:chgData name="Noora Al-Boinin" userId="b6004dcd8895d20d" providerId="LiveId" clId="{959C8BE6-3394-402A-A7EF-5209653564F1}" dt="2025-04-14T10:04:51.588" v="220" actId="478"/>
          <ac:spMkLst>
            <pc:docMk/>
            <pc:sldMk cId="0" sldId="260"/>
            <ac:spMk id="7" creationId="{00000000-0000-0000-0000-000000000000}"/>
          </ac:spMkLst>
        </pc:spChg>
        <pc:picChg chg="add mod">
          <ac:chgData name="Noora Al-Boinin" userId="b6004dcd8895d20d" providerId="LiveId" clId="{959C8BE6-3394-402A-A7EF-5209653564F1}" dt="2025-04-14T14:16:21.914" v="409"/>
          <ac:picMkLst>
            <pc:docMk/>
            <pc:sldMk cId="0" sldId="260"/>
            <ac:picMk id="4" creationId="{EDE1799F-5E36-392A-2338-502D61143344}"/>
          </ac:picMkLst>
        </pc:picChg>
        <pc:picChg chg="add mod">
          <ac:chgData name="Noora Al-Boinin" userId="b6004dcd8895d20d" providerId="LiveId" clId="{959C8BE6-3394-402A-A7EF-5209653564F1}" dt="2025-04-14T10:31:05.350" v="388" actId="1076"/>
          <ac:picMkLst>
            <pc:docMk/>
            <pc:sldMk cId="0" sldId="260"/>
            <ac:picMk id="5" creationId="{6076E99A-CFC7-3838-C53F-9E4E3A593B08}"/>
          </ac:picMkLst>
        </pc:picChg>
        <pc:picChg chg="del mod">
          <ac:chgData name="Noora Al-Boinin" userId="b6004dcd8895d20d" providerId="LiveId" clId="{959C8BE6-3394-402A-A7EF-5209653564F1}" dt="2025-04-14T10:00:46.596" v="205" actId="478"/>
          <ac:picMkLst>
            <pc:docMk/>
            <pc:sldMk cId="0" sldId="260"/>
            <ac:picMk id="8" creationId="{AEFC41DA-47E1-1927-C55B-F7B6EC7E9D83}"/>
          </ac:picMkLst>
        </pc:picChg>
        <pc:picChg chg="add mod">
          <ac:chgData name="Noora Al-Boinin" userId="b6004dcd8895d20d" providerId="LiveId" clId="{959C8BE6-3394-402A-A7EF-5209653564F1}" dt="2025-04-14T04:52:57.649" v="166" actId="1076"/>
          <ac:picMkLst>
            <pc:docMk/>
            <pc:sldMk cId="0" sldId="260"/>
            <ac:picMk id="1026" creationId="{0E4C312A-B3EE-1BC8-4049-B2858CA692CF}"/>
          </ac:picMkLst>
        </pc:picChg>
        <pc:picChg chg="add mod">
          <ac:chgData name="Noora Al-Boinin" userId="b6004dcd8895d20d" providerId="LiveId" clId="{959C8BE6-3394-402A-A7EF-5209653564F1}" dt="2025-04-14T10:30:47.152" v="377" actId="1076"/>
          <ac:picMkLst>
            <pc:docMk/>
            <pc:sldMk cId="0" sldId="260"/>
            <ac:picMk id="1026" creationId="{92C80CAC-A760-4B1F-EACC-E1F4F303812A}"/>
          </ac:picMkLst>
        </pc:picChg>
        <pc:picChg chg="add mod">
          <ac:chgData name="Noora Al-Boinin" userId="b6004dcd8895d20d" providerId="LiveId" clId="{959C8BE6-3394-402A-A7EF-5209653564F1}" dt="2025-04-14T10:30:47.152" v="377" actId="1076"/>
          <ac:picMkLst>
            <pc:docMk/>
            <pc:sldMk cId="0" sldId="260"/>
            <ac:picMk id="1028" creationId="{41226F9D-27C3-885F-CA1D-B64FCD5678F3}"/>
          </ac:picMkLst>
        </pc:picChg>
      </pc:sldChg>
      <pc:sldChg chg="addSp delSp modSp mod modAnim modNotesTx">
        <pc:chgData name="Noora Al-Boinin" userId="b6004dcd8895d20d" providerId="LiveId" clId="{959C8BE6-3394-402A-A7EF-5209653564F1}" dt="2025-04-14T14:23:06.887" v="440" actId="1076"/>
        <pc:sldMkLst>
          <pc:docMk/>
          <pc:sldMk cId="0" sldId="261"/>
        </pc:sldMkLst>
        <pc:spChg chg="add del mod">
          <ac:chgData name="Noora Al-Boinin" userId="b6004dcd8895d20d" providerId="LiveId" clId="{959C8BE6-3394-402A-A7EF-5209653564F1}" dt="2025-04-14T14:21:04.504" v="411" actId="478"/>
          <ac:spMkLst>
            <pc:docMk/>
            <pc:sldMk cId="0" sldId="261"/>
            <ac:spMk id="2" creationId="{B8C1E1D9-0341-A720-4941-D82F6E222B39}"/>
          </ac:spMkLst>
        </pc:spChg>
        <pc:spChg chg="mod">
          <ac:chgData name="Noora Al-Boinin" userId="b6004dcd8895d20d" providerId="LiveId" clId="{959C8BE6-3394-402A-A7EF-5209653564F1}" dt="2025-04-14T14:21:19.002" v="415" actId="1076"/>
          <ac:spMkLst>
            <pc:docMk/>
            <pc:sldMk cId="0" sldId="261"/>
            <ac:spMk id="3" creationId="{00000000-0000-0000-0000-000000000000}"/>
          </ac:spMkLst>
        </pc:spChg>
        <pc:spChg chg="mod">
          <ac:chgData name="Noora Al-Boinin" userId="b6004dcd8895d20d" providerId="LiveId" clId="{959C8BE6-3394-402A-A7EF-5209653564F1}" dt="2025-04-14T14:21:11.291" v="413" actId="1076"/>
          <ac:spMkLst>
            <pc:docMk/>
            <pc:sldMk cId="0" sldId="261"/>
            <ac:spMk id="4" creationId="{00000000-0000-0000-0000-000000000000}"/>
          </ac:spMkLst>
        </pc:spChg>
        <pc:spChg chg="mod">
          <ac:chgData name="Noora Al-Boinin" userId="b6004dcd8895d20d" providerId="LiveId" clId="{959C8BE6-3394-402A-A7EF-5209653564F1}" dt="2025-04-14T14:21:16.614" v="414" actId="1076"/>
          <ac:spMkLst>
            <pc:docMk/>
            <pc:sldMk cId="0" sldId="261"/>
            <ac:spMk id="5" creationId="{00000000-0000-0000-0000-000000000000}"/>
          </ac:spMkLst>
        </pc:spChg>
        <pc:spChg chg="mod">
          <ac:chgData name="Noora Al-Boinin" userId="b6004dcd8895d20d" providerId="LiveId" clId="{959C8BE6-3394-402A-A7EF-5209653564F1}" dt="2025-04-14T14:22:04.624" v="421" actId="20577"/>
          <ac:spMkLst>
            <pc:docMk/>
            <pc:sldMk cId="0" sldId="261"/>
            <ac:spMk id="6" creationId="{00000000-0000-0000-0000-000000000000}"/>
          </ac:spMkLst>
        </pc:spChg>
        <pc:spChg chg="mod">
          <ac:chgData name="Noora Al-Boinin" userId="b6004dcd8895d20d" providerId="LiveId" clId="{959C8BE6-3394-402A-A7EF-5209653564F1}" dt="2025-04-14T14:22:41.999" v="431" actId="1076"/>
          <ac:spMkLst>
            <pc:docMk/>
            <pc:sldMk cId="0" sldId="261"/>
            <ac:spMk id="7" creationId="{00000000-0000-0000-0000-000000000000}"/>
          </ac:spMkLst>
        </pc:spChg>
        <pc:spChg chg="mod">
          <ac:chgData name="Noora Al-Boinin" userId="b6004dcd8895d20d" providerId="LiveId" clId="{959C8BE6-3394-402A-A7EF-5209653564F1}" dt="2025-04-14T14:22:41.999" v="431" actId="1076"/>
          <ac:spMkLst>
            <pc:docMk/>
            <pc:sldMk cId="0" sldId="261"/>
            <ac:spMk id="8" creationId="{00000000-0000-0000-0000-000000000000}"/>
          </ac:spMkLst>
        </pc:spChg>
        <pc:spChg chg="mod">
          <ac:chgData name="Noora Al-Boinin" userId="b6004dcd8895d20d" providerId="LiveId" clId="{959C8BE6-3394-402A-A7EF-5209653564F1}" dt="2025-04-14T14:22:41.999" v="431" actId="1076"/>
          <ac:spMkLst>
            <pc:docMk/>
            <pc:sldMk cId="0" sldId="261"/>
            <ac:spMk id="9" creationId="{00000000-0000-0000-0000-000000000000}"/>
          </ac:spMkLst>
        </pc:spChg>
        <pc:spChg chg="del mod">
          <ac:chgData name="Noora Al-Boinin" userId="b6004dcd8895d20d" providerId="LiveId" clId="{959C8BE6-3394-402A-A7EF-5209653564F1}" dt="2025-04-14T14:22:13.369" v="424" actId="478"/>
          <ac:spMkLst>
            <pc:docMk/>
            <pc:sldMk cId="0" sldId="261"/>
            <ac:spMk id="10" creationId="{00000000-0000-0000-0000-000000000000}"/>
          </ac:spMkLst>
        </pc:spChg>
        <pc:spChg chg="mod">
          <ac:chgData name="Noora Al-Boinin" userId="b6004dcd8895d20d" providerId="LiveId" clId="{959C8BE6-3394-402A-A7EF-5209653564F1}" dt="2025-04-14T14:22:10.576" v="422" actId="1076"/>
          <ac:spMkLst>
            <pc:docMk/>
            <pc:sldMk cId="0" sldId="261"/>
            <ac:spMk id="11" creationId="{00000000-0000-0000-0000-000000000000}"/>
          </ac:spMkLst>
        </pc:spChg>
        <pc:spChg chg="mod">
          <ac:chgData name="Noora Al-Boinin" userId="b6004dcd8895d20d" providerId="LiveId" clId="{959C8BE6-3394-402A-A7EF-5209653564F1}" dt="2025-04-14T14:22:18.033" v="425" actId="1076"/>
          <ac:spMkLst>
            <pc:docMk/>
            <pc:sldMk cId="0" sldId="261"/>
            <ac:spMk id="12" creationId="{00000000-0000-0000-0000-000000000000}"/>
          </ac:spMkLst>
        </pc:spChg>
        <pc:spChg chg="add del mod ord">
          <ac:chgData name="Noora Al-Boinin" userId="b6004dcd8895d20d" providerId="LiveId" clId="{959C8BE6-3394-402A-A7EF-5209653564F1}" dt="2025-04-14T14:21:04.942" v="412" actId="478"/>
          <ac:spMkLst>
            <pc:docMk/>
            <pc:sldMk cId="0" sldId="261"/>
            <ac:spMk id="13" creationId="{D33CFAE4-7E63-8450-6E5F-F8C5D37CC64E}"/>
          </ac:spMkLst>
        </pc:spChg>
        <pc:spChg chg="add del mod">
          <ac:chgData name="Noora Al-Boinin" userId="b6004dcd8895d20d" providerId="LiveId" clId="{959C8BE6-3394-402A-A7EF-5209653564F1}" dt="2025-04-14T14:22:27.903" v="430" actId="478"/>
          <ac:spMkLst>
            <pc:docMk/>
            <pc:sldMk cId="0" sldId="261"/>
            <ac:spMk id="16" creationId="{DCC57459-DCB5-DBDD-BA0E-1F763B21DE43}"/>
          </ac:spMkLst>
        </pc:spChg>
        <pc:picChg chg="add mod">
          <ac:chgData name="Noora Al-Boinin" userId="b6004dcd8895d20d" providerId="LiveId" clId="{959C8BE6-3394-402A-A7EF-5209653564F1}" dt="2025-04-14T14:16:29.507" v="410"/>
          <ac:picMkLst>
            <pc:docMk/>
            <pc:sldMk cId="0" sldId="261"/>
            <ac:picMk id="14" creationId="{2A5F18BB-B4A7-4EB4-0F2C-7CE12872C8FE}"/>
          </ac:picMkLst>
        </pc:picChg>
        <pc:picChg chg="del mod">
          <ac:chgData name="Noora Al-Boinin" userId="b6004dcd8895d20d" providerId="LiveId" clId="{959C8BE6-3394-402A-A7EF-5209653564F1}" dt="2025-04-14T10:15:58.387" v="283" actId="478"/>
          <ac:picMkLst>
            <pc:docMk/>
            <pc:sldMk cId="0" sldId="261"/>
            <ac:picMk id="14" creationId="{A281693A-6694-DC9C-39F1-3D4084489E3F}"/>
          </ac:picMkLst>
        </pc:picChg>
        <pc:picChg chg="add del mod">
          <ac:chgData name="Noora Al-Boinin" userId="b6004dcd8895d20d" providerId="LiveId" clId="{959C8BE6-3394-402A-A7EF-5209653564F1}" dt="2025-04-14T10:15:06.271" v="271" actId="478"/>
          <ac:picMkLst>
            <pc:docMk/>
            <pc:sldMk cId="0" sldId="261"/>
            <ac:picMk id="17" creationId="{829A9E01-0A20-8034-7D0A-E653BE883AB5}"/>
          </ac:picMkLst>
        </pc:picChg>
        <pc:picChg chg="add mod">
          <ac:chgData name="Noora Al-Boinin" userId="b6004dcd8895d20d" providerId="LiveId" clId="{959C8BE6-3394-402A-A7EF-5209653564F1}" dt="2025-04-14T14:22:57.963" v="438" actId="1076"/>
          <ac:picMkLst>
            <pc:docMk/>
            <pc:sldMk cId="0" sldId="261"/>
            <ac:picMk id="19" creationId="{D1D84AAE-A07C-EF73-3235-43FEE1B8B766}"/>
          </ac:picMkLst>
        </pc:picChg>
        <pc:picChg chg="add mod">
          <ac:chgData name="Noora Al-Boinin" userId="b6004dcd8895d20d" providerId="LiveId" clId="{959C8BE6-3394-402A-A7EF-5209653564F1}" dt="2025-04-14T14:23:06.887" v="440" actId="1076"/>
          <ac:picMkLst>
            <pc:docMk/>
            <pc:sldMk cId="0" sldId="261"/>
            <ac:picMk id="3074" creationId="{B01C8500-9E03-2868-ABB8-D4516A6A8183}"/>
          </ac:picMkLst>
        </pc:picChg>
      </pc:sldChg>
      <pc:sldChg chg="addSp delSp modSp mod modAnim modNotesTx">
        <pc:chgData name="Noora Al-Boinin" userId="b6004dcd8895d20d" providerId="LiveId" clId="{959C8BE6-3394-402A-A7EF-5209653564F1}" dt="2025-04-14T15:00:55.035" v="459" actId="1076"/>
        <pc:sldMkLst>
          <pc:docMk/>
          <pc:sldMk cId="0" sldId="262"/>
        </pc:sldMkLst>
        <pc:spChg chg="mod">
          <ac:chgData name="Noora Al-Boinin" userId="b6004dcd8895d20d" providerId="LiveId" clId="{959C8BE6-3394-402A-A7EF-5209653564F1}" dt="2025-04-14T15:00:32.853" v="455" actId="1076"/>
          <ac:spMkLst>
            <pc:docMk/>
            <pc:sldMk cId="0" sldId="262"/>
            <ac:spMk id="3" creationId="{00000000-0000-0000-0000-000000000000}"/>
          </ac:spMkLst>
        </pc:spChg>
        <pc:spChg chg="del">
          <ac:chgData name="Noora Al-Boinin" userId="b6004dcd8895d20d" providerId="LiveId" clId="{959C8BE6-3394-402A-A7EF-5209653564F1}" dt="2025-04-14T15:00:15.219" v="452" actId="478"/>
          <ac:spMkLst>
            <pc:docMk/>
            <pc:sldMk cId="0" sldId="262"/>
            <ac:spMk id="4" creationId="{00000000-0000-0000-0000-000000000000}"/>
          </ac:spMkLst>
        </pc:spChg>
        <pc:spChg chg="del">
          <ac:chgData name="Noora Al-Boinin" userId="b6004dcd8895d20d" providerId="LiveId" clId="{959C8BE6-3394-402A-A7EF-5209653564F1}" dt="2025-04-14T15:00:15.219" v="452" actId="478"/>
          <ac:spMkLst>
            <pc:docMk/>
            <pc:sldMk cId="0" sldId="262"/>
            <ac:spMk id="5" creationId="{00000000-0000-0000-0000-000000000000}"/>
          </ac:spMkLst>
        </pc:spChg>
        <pc:spChg chg="del">
          <ac:chgData name="Noora Al-Boinin" userId="b6004dcd8895d20d" providerId="LiveId" clId="{959C8BE6-3394-402A-A7EF-5209653564F1}" dt="2025-04-14T15:00:18.699" v="453" actId="478"/>
          <ac:spMkLst>
            <pc:docMk/>
            <pc:sldMk cId="0" sldId="262"/>
            <ac:spMk id="6" creationId="{00000000-0000-0000-0000-000000000000}"/>
          </ac:spMkLst>
        </pc:spChg>
        <pc:spChg chg="del">
          <ac:chgData name="Noora Al-Boinin" userId="b6004dcd8895d20d" providerId="LiveId" clId="{959C8BE6-3394-402A-A7EF-5209653564F1}" dt="2025-04-14T15:00:15.219" v="452" actId="478"/>
          <ac:spMkLst>
            <pc:docMk/>
            <pc:sldMk cId="0" sldId="262"/>
            <ac:spMk id="7" creationId="{00000000-0000-0000-0000-000000000000}"/>
          </ac:spMkLst>
        </pc:spChg>
        <pc:spChg chg="del">
          <ac:chgData name="Noora Al-Boinin" userId="b6004dcd8895d20d" providerId="LiveId" clId="{959C8BE6-3394-402A-A7EF-5209653564F1}" dt="2025-04-14T15:00:15.219" v="452" actId="478"/>
          <ac:spMkLst>
            <pc:docMk/>
            <pc:sldMk cId="0" sldId="262"/>
            <ac:spMk id="8" creationId="{00000000-0000-0000-0000-000000000000}"/>
          </ac:spMkLst>
        </pc:spChg>
        <pc:spChg chg="del">
          <ac:chgData name="Noora Al-Boinin" userId="b6004dcd8895d20d" providerId="LiveId" clId="{959C8BE6-3394-402A-A7EF-5209653564F1}" dt="2025-04-14T15:00:18.699" v="453" actId="478"/>
          <ac:spMkLst>
            <pc:docMk/>
            <pc:sldMk cId="0" sldId="262"/>
            <ac:spMk id="9" creationId="{00000000-0000-0000-0000-000000000000}"/>
          </ac:spMkLst>
        </pc:spChg>
        <pc:spChg chg="del">
          <ac:chgData name="Noora Al-Boinin" userId="b6004dcd8895d20d" providerId="LiveId" clId="{959C8BE6-3394-402A-A7EF-5209653564F1}" dt="2025-04-14T15:00:15.219" v="452" actId="478"/>
          <ac:spMkLst>
            <pc:docMk/>
            <pc:sldMk cId="0" sldId="262"/>
            <ac:spMk id="10" creationId="{00000000-0000-0000-0000-000000000000}"/>
          </ac:spMkLst>
        </pc:spChg>
        <pc:spChg chg="del">
          <ac:chgData name="Noora Al-Boinin" userId="b6004dcd8895d20d" providerId="LiveId" clId="{959C8BE6-3394-402A-A7EF-5209653564F1}" dt="2025-04-14T15:00:15.219" v="452" actId="478"/>
          <ac:spMkLst>
            <pc:docMk/>
            <pc:sldMk cId="0" sldId="262"/>
            <ac:spMk id="11" creationId="{00000000-0000-0000-0000-000000000000}"/>
          </ac:spMkLst>
        </pc:spChg>
        <pc:spChg chg="del">
          <ac:chgData name="Noora Al-Boinin" userId="b6004dcd8895d20d" providerId="LiveId" clId="{959C8BE6-3394-402A-A7EF-5209653564F1}" dt="2025-04-14T15:00:18.699" v="453" actId="478"/>
          <ac:spMkLst>
            <pc:docMk/>
            <pc:sldMk cId="0" sldId="262"/>
            <ac:spMk id="12" creationId="{00000000-0000-0000-0000-000000000000}"/>
          </ac:spMkLst>
        </pc:spChg>
        <pc:spChg chg="del">
          <ac:chgData name="Noora Al-Boinin" userId="b6004dcd8895d20d" providerId="LiveId" clId="{959C8BE6-3394-402A-A7EF-5209653564F1}" dt="2025-04-14T15:00:15.219" v="452" actId="478"/>
          <ac:spMkLst>
            <pc:docMk/>
            <pc:sldMk cId="0" sldId="262"/>
            <ac:spMk id="13" creationId="{00000000-0000-0000-0000-000000000000}"/>
          </ac:spMkLst>
        </pc:spChg>
        <pc:spChg chg="del">
          <ac:chgData name="Noora Al-Boinin" userId="b6004dcd8895d20d" providerId="LiveId" clId="{959C8BE6-3394-402A-A7EF-5209653564F1}" dt="2025-04-14T15:00:15.219" v="452" actId="478"/>
          <ac:spMkLst>
            <pc:docMk/>
            <pc:sldMk cId="0" sldId="262"/>
            <ac:spMk id="14" creationId="{00000000-0000-0000-0000-000000000000}"/>
          </ac:spMkLst>
        </pc:spChg>
        <pc:spChg chg="del">
          <ac:chgData name="Noora Al-Boinin" userId="b6004dcd8895d20d" providerId="LiveId" clId="{959C8BE6-3394-402A-A7EF-5209653564F1}" dt="2025-04-14T15:00:18.699" v="453" actId="478"/>
          <ac:spMkLst>
            <pc:docMk/>
            <pc:sldMk cId="0" sldId="262"/>
            <ac:spMk id="15" creationId="{00000000-0000-0000-0000-000000000000}"/>
          </ac:spMkLst>
        </pc:spChg>
        <pc:picChg chg="add mod">
          <ac:chgData name="Noora Al-Boinin" userId="b6004dcd8895d20d" providerId="LiveId" clId="{959C8BE6-3394-402A-A7EF-5209653564F1}" dt="2025-04-14T14:26:40.857" v="441"/>
          <ac:picMkLst>
            <pc:docMk/>
            <pc:sldMk cId="0" sldId="262"/>
            <ac:picMk id="2" creationId="{A824A044-0151-E24D-6A58-A5ED816AECD9}"/>
          </ac:picMkLst>
        </pc:picChg>
        <pc:picChg chg="add mod">
          <ac:chgData name="Noora Al-Boinin" userId="b6004dcd8895d20d" providerId="LiveId" clId="{959C8BE6-3394-402A-A7EF-5209653564F1}" dt="2025-04-14T15:00:55.035" v="459" actId="1076"/>
          <ac:picMkLst>
            <pc:docMk/>
            <pc:sldMk cId="0" sldId="262"/>
            <ac:picMk id="16" creationId="{1F50134D-EB2F-75FE-8579-68E288B198CE}"/>
          </ac:picMkLst>
        </pc:picChg>
        <pc:picChg chg="add mod">
          <ac:chgData name="Noora Al-Boinin" userId="b6004dcd8895d20d" providerId="LiveId" clId="{959C8BE6-3394-402A-A7EF-5209653564F1}" dt="2025-04-14T14:26:51.062" v="443"/>
          <ac:picMkLst>
            <pc:docMk/>
            <pc:sldMk cId="0" sldId="262"/>
            <ac:picMk id="17" creationId="{69A17522-973B-B41A-A734-5CA976660A3D}"/>
          </ac:picMkLst>
        </pc:picChg>
        <pc:picChg chg="del mod">
          <ac:chgData name="Noora Al-Boinin" userId="b6004dcd8895d20d" providerId="LiveId" clId="{959C8BE6-3394-402A-A7EF-5209653564F1}" dt="2025-04-14T10:18:28.256" v="300" actId="478"/>
          <ac:picMkLst>
            <pc:docMk/>
            <pc:sldMk cId="0" sldId="262"/>
            <ac:picMk id="18" creationId="{C08B550F-EBED-17E4-DC51-990021A74AED}"/>
          </ac:picMkLst>
        </pc:picChg>
        <pc:picChg chg="add mod">
          <ac:chgData name="Noora Al-Boinin" userId="b6004dcd8895d20d" providerId="LiveId" clId="{959C8BE6-3394-402A-A7EF-5209653564F1}" dt="2025-04-14T15:00:48.604" v="458" actId="1076"/>
          <ac:picMkLst>
            <pc:docMk/>
            <pc:sldMk cId="0" sldId="262"/>
            <ac:picMk id="18" creationId="{E7254BBB-218A-AACC-6F90-57C53372069B}"/>
          </ac:picMkLst>
        </pc:picChg>
        <pc:picChg chg="add mod">
          <ac:chgData name="Noora Al-Boinin" userId="b6004dcd8895d20d" providerId="LiveId" clId="{959C8BE6-3394-402A-A7EF-5209653564F1}" dt="2025-04-14T15:00:55.035" v="459" actId="1076"/>
          <ac:picMkLst>
            <pc:docMk/>
            <pc:sldMk cId="0" sldId="262"/>
            <ac:picMk id="19" creationId="{E207D463-953B-1AEA-21EB-0F6B0CA17D77}"/>
          </ac:picMkLst>
        </pc:picChg>
      </pc:sldChg>
      <pc:sldChg chg="addSp modSp mod modAnim modNotesTx">
        <pc:chgData name="Noora Al-Boinin" userId="b6004dcd8895d20d" providerId="LiveId" clId="{959C8BE6-3394-402A-A7EF-5209653564F1}" dt="2025-04-14T14:26:57.352" v="444"/>
        <pc:sldMkLst>
          <pc:docMk/>
          <pc:sldMk cId="0" sldId="263"/>
        </pc:sldMkLst>
        <pc:picChg chg="add mod">
          <ac:chgData name="Noora Al-Boinin" userId="b6004dcd8895d20d" providerId="LiveId" clId="{959C8BE6-3394-402A-A7EF-5209653564F1}" dt="2025-04-14T14:26:57.352" v="444"/>
          <ac:picMkLst>
            <pc:docMk/>
            <pc:sldMk cId="0" sldId="263"/>
            <ac:picMk id="2" creationId="{0F7DA6D2-2468-AC3D-68F8-57349BD81F1B}"/>
          </ac:picMkLst>
        </pc:picChg>
        <pc:picChg chg="mod">
          <ac:chgData name="Noora Al-Boinin" userId="b6004dcd8895d20d" providerId="LiveId" clId="{959C8BE6-3394-402A-A7EF-5209653564F1}" dt="2025-04-14T10:21:04.713" v="314" actId="1076"/>
          <ac:picMkLst>
            <pc:docMk/>
            <pc:sldMk cId="0" sldId="263"/>
            <ac:picMk id="20" creationId="{B6A8FEEC-EB59-E4E2-8BF7-E1F4E06A1D79}"/>
          </ac:picMkLst>
        </pc:picChg>
        <pc:picChg chg="add mod">
          <ac:chgData name="Noora Al-Boinin" userId="b6004dcd8895d20d" providerId="LiveId" clId="{959C8BE6-3394-402A-A7EF-5209653564F1}" dt="2025-04-14T10:21:04.713" v="314" actId="1076"/>
          <ac:picMkLst>
            <pc:docMk/>
            <pc:sldMk cId="0" sldId="263"/>
            <ac:picMk id="21" creationId="{EE101383-3E2B-0696-F6CA-F3E65AF7B35D}"/>
          </ac:picMkLst>
        </pc:picChg>
      </pc:sldChg>
      <pc:sldChg chg="addSp modSp mod modAnim modNotesTx">
        <pc:chgData name="Noora Al-Boinin" userId="b6004dcd8895d20d" providerId="LiveId" clId="{959C8BE6-3394-402A-A7EF-5209653564F1}" dt="2025-04-14T14:27:48.666" v="445"/>
        <pc:sldMkLst>
          <pc:docMk/>
          <pc:sldMk cId="0" sldId="264"/>
        </pc:sldMkLst>
        <pc:spChg chg="mod">
          <ac:chgData name="Noora Al-Boinin" userId="b6004dcd8895d20d" providerId="LiveId" clId="{959C8BE6-3394-402A-A7EF-5209653564F1}" dt="2025-04-06T16:48:14.474" v="20" actId="1076"/>
          <ac:spMkLst>
            <pc:docMk/>
            <pc:sldMk cId="0" sldId="264"/>
            <ac:spMk id="9" creationId="{00000000-0000-0000-0000-000000000000}"/>
          </ac:spMkLst>
        </pc:spChg>
        <pc:spChg chg="mod">
          <ac:chgData name="Noora Al-Boinin" userId="b6004dcd8895d20d" providerId="LiveId" clId="{959C8BE6-3394-402A-A7EF-5209653564F1}" dt="2025-04-06T16:48:14.474" v="20" actId="1076"/>
          <ac:spMkLst>
            <pc:docMk/>
            <pc:sldMk cId="0" sldId="264"/>
            <ac:spMk id="10" creationId="{00000000-0000-0000-0000-000000000000}"/>
          </ac:spMkLst>
        </pc:spChg>
        <pc:spChg chg="mod">
          <ac:chgData name="Noora Al-Boinin" userId="b6004dcd8895d20d" providerId="LiveId" clId="{959C8BE6-3394-402A-A7EF-5209653564F1}" dt="2025-04-06T16:48:14.474" v="20" actId="1076"/>
          <ac:spMkLst>
            <pc:docMk/>
            <pc:sldMk cId="0" sldId="264"/>
            <ac:spMk id="11" creationId="{00000000-0000-0000-0000-000000000000}"/>
          </ac:spMkLst>
        </pc:spChg>
        <pc:spChg chg="mod">
          <ac:chgData name="Noora Al-Boinin" userId="b6004dcd8895d20d" providerId="LiveId" clId="{959C8BE6-3394-402A-A7EF-5209653564F1}" dt="2025-04-06T16:48:14.474" v="20" actId="1076"/>
          <ac:spMkLst>
            <pc:docMk/>
            <pc:sldMk cId="0" sldId="264"/>
            <ac:spMk id="12" creationId="{00000000-0000-0000-0000-000000000000}"/>
          </ac:spMkLst>
        </pc:spChg>
        <pc:picChg chg="mod">
          <ac:chgData name="Noora Al-Boinin" userId="b6004dcd8895d20d" providerId="LiveId" clId="{959C8BE6-3394-402A-A7EF-5209653564F1}" dt="2025-04-14T10:21:31.655" v="318" actId="1076"/>
          <ac:picMkLst>
            <pc:docMk/>
            <pc:sldMk cId="0" sldId="264"/>
            <ac:picMk id="13" creationId="{00000000-0000-0000-0000-000000000000}"/>
          </ac:picMkLst>
        </pc:picChg>
        <pc:picChg chg="add mod">
          <ac:chgData name="Noora Al-Boinin" userId="b6004dcd8895d20d" providerId="LiveId" clId="{959C8BE6-3394-402A-A7EF-5209653564F1}" dt="2025-04-14T14:27:48.666" v="445"/>
          <ac:picMkLst>
            <pc:docMk/>
            <pc:sldMk cId="0" sldId="264"/>
            <ac:picMk id="14" creationId="{CE818A7E-2698-BF10-A3D8-CBADE089C747}"/>
          </ac:picMkLst>
        </pc:picChg>
        <pc:picChg chg="add mod">
          <ac:chgData name="Noora Al-Boinin" userId="b6004dcd8895d20d" providerId="LiveId" clId="{959C8BE6-3394-402A-A7EF-5209653564F1}" dt="2025-04-14T10:21:39.383" v="320" actId="14100"/>
          <ac:picMkLst>
            <pc:docMk/>
            <pc:sldMk cId="0" sldId="264"/>
            <ac:picMk id="15" creationId="{2C5222FD-E45F-A97D-87C1-38A003AC102A}"/>
          </ac:picMkLst>
        </pc:picChg>
      </pc:sldChg>
      <pc:sldChg chg="addSp delSp modSp mod modAnim modNotesTx">
        <pc:chgData name="Noora Al-Boinin" userId="b6004dcd8895d20d" providerId="LiveId" clId="{959C8BE6-3394-402A-A7EF-5209653564F1}" dt="2025-04-14T14:28:42.149" v="446"/>
        <pc:sldMkLst>
          <pc:docMk/>
          <pc:sldMk cId="0" sldId="265"/>
        </pc:sldMkLst>
        <pc:spChg chg="add mod">
          <ac:chgData name="Noora Al-Boinin" userId="b6004dcd8895d20d" providerId="LiveId" clId="{959C8BE6-3394-402A-A7EF-5209653564F1}" dt="2025-04-06T17:35:14.197" v="142" actId="403"/>
          <ac:spMkLst>
            <pc:docMk/>
            <pc:sldMk cId="0" sldId="265"/>
            <ac:spMk id="43" creationId="{C41CD4C5-79D5-ADA4-3B54-A169EBEF2F08}"/>
          </ac:spMkLst>
        </pc:spChg>
        <pc:picChg chg="add mod">
          <ac:chgData name="Noora Al-Boinin" userId="b6004dcd8895d20d" providerId="LiveId" clId="{959C8BE6-3394-402A-A7EF-5209653564F1}" dt="2025-04-14T14:28:42.149" v="446"/>
          <ac:picMkLst>
            <pc:docMk/>
            <pc:sldMk cId="0" sldId="265"/>
            <ac:picMk id="3" creationId="{7818D475-9028-13B1-7078-96C6C73B4B43}"/>
          </ac:picMkLst>
        </pc:picChg>
        <pc:picChg chg="add mod">
          <ac:chgData name="Noora Al-Boinin" userId="b6004dcd8895d20d" providerId="LiveId" clId="{959C8BE6-3394-402A-A7EF-5209653564F1}" dt="2025-04-06T17:34:13.024" v="125" actId="1076"/>
          <ac:picMkLst>
            <pc:docMk/>
            <pc:sldMk cId="0" sldId="265"/>
            <ac:picMk id="22" creationId="{C3728839-116A-7292-7E1C-D4858303E770}"/>
          </ac:picMkLst>
        </pc:picChg>
      </pc:sldChg>
      <pc:sldChg chg="addSp delSp modSp add mod">
        <pc:chgData name="Noora Al-Boinin" userId="b6004dcd8895d20d" providerId="LiveId" clId="{959C8BE6-3394-402A-A7EF-5209653564F1}" dt="2025-04-06T16:50:14.164" v="32" actId="2710"/>
        <pc:sldMkLst>
          <pc:docMk/>
          <pc:sldMk cId="572161881" sldId="266"/>
        </pc:sldMkLst>
        <pc:spChg chg="mod">
          <ac:chgData name="Noora Al-Boinin" userId="b6004dcd8895d20d" providerId="LiveId" clId="{959C8BE6-3394-402A-A7EF-5209653564F1}" dt="2025-04-06T16:35:54.325" v="15" actId="20577"/>
          <ac:spMkLst>
            <pc:docMk/>
            <pc:sldMk cId="572161881" sldId="266"/>
            <ac:spMk id="2" creationId="{6EBAC545-4947-337A-493D-ED6060608F14}"/>
          </ac:spMkLst>
        </pc:spChg>
        <pc:spChg chg="add mod">
          <ac:chgData name="Noora Al-Boinin" userId="b6004dcd8895d20d" providerId="LiveId" clId="{959C8BE6-3394-402A-A7EF-5209653564F1}" dt="2025-04-06T16:50:14.164" v="32" actId="2710"/>
          <ac:spMkLst>
            <pc:docMk/>
            <pc:sldMk cId="572161881" sldId="266"/>
            <ac:spMk id="3" creationId="{AD4519F0-8301-40ED-14D2-7D1FF1C9166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70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Hello, and welcome to my presentation on an </a:t>
            </a:r>
            <a:r>
              <a:rPr lang="en-US" b="1" dirty="0"/>
              <a:t>AI-Based Performance Monitoring and Fitness Data Analysis System</a:t>
            </a:r>
            <a:r>
              <a:rPr lang="en-US" dirty="0"/>
              <a:t>.</a:t>
            </a:r>
          </a:p>
          <a:p>
            <a:pPr>
              <a:buNone/>
            </a:pPr>
            <a:r>
              <a:rPr lang="en-US" dirty="0"/>
              <a:t>In this session, I’ll walk you through how </a:t>
            </a:r>
            <a:r>
              <a:rPr lang="en-US" b="1" dirty="0"/>
              <a:t>artificial intelligence</a:t>
            </a:r>
            <a:r>
              <a:rPr lang="en-US" dirty="0"/>
              <a:t>, combined with </a:t>
            </a:r>
            <a:r>
              <a:rPr lang="en-US" b="1" dirty="0"/>
              <a:t>multi-agent architecture</a:t>
            </a:r>
            <a:r>
              <a:rPr lang="en-US" dirty="0"/>
              <a:t>, can transform wearable fitness data into actionable insights for health and performance monitoring.</a:t>
            </a:r>
          </a:p>
          <a:p>
            <a:pPr>
              <a:buNone/>
            </a:pPr>
            <a:r>
              <a:rPr lang="en-US" dirty="0"/>
              <a:t>We’ll explore a real-world case study using </a:t>
            </a:r>
            <a:r>
              <a:rPr lang="en-US" b="1" dirty="0"/>
              <a:t>Fitbit data</a:t>
            </a:r>
            <a:r>
              <a:rPr lang="en-US" dirty="0"/>
              <a:t>, focusing on detecting </a:t>
            </a:r>
            <a:r>
              <a:rPr lang="en-US" b="1" dirty="0"/>
              <a:t>anomalies in daily activity, sleep patterns, and cardiovascular indicators</a:t>
            </a:r>
            <a:r>
              <a:rPr lang="en-US" dirty="0"/>
              <a:t>.</a:t>
            </a:r>
          </a:p>
          <a:p>
            <a:pPr>
              <a:buNone/>
            </a:pPr>
            <a:r>
              <a:rPr lang="en-US" dirty="0"/>
              <a:t>This project brings together key concepts from </a:t>
            </a:r>
            <a:r>
              <a:rPr lang="en-US" b="1" dirty="0"/>
              <a:t>data science, unsupervised learning, and agent-based computing</a:t>
            </a:r>
            <a:r>
              <a:rPr lang="en-US" dirty="0"/>
              <a:t>, with the ultimate aim of creating a smarter, modular, and more proactive fitness tracking system.</a:t>
            </a:r>
          </a:p>
          <a:p>
            <a:r>
              <a:rPr lang="en-US" dirty="0"/>
              <a:t>My name is </a:t>
            </a:r>
            <a:r>
              <a:rPr lang="en-US" b="1" dirty="0"/>
              <a:t>Noora </a:t>
            </a:r>
            <a:r>
              <a:rPr lang="en-US" b="1" dirty="0" err="1"/>
              <a:t>Alboinin</a:t>
            </a:r>
            <a:r>
              <a:rPr lang="en-US" dirty="0"/>
              <a:t>, and I’m excited to take you through the design, implementation, and future potential of this AI-driven solution.</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In conclusion, this project demonstrated the potential of combining </a:t>
            </a:r>
            <a:r>
              <a:rPr lang="en-US" b="1" dirty="0"/>
              <a:t>unsupervised anomaly detection</a:t>
            </a:r>
            <a:r>
              <a:rPr lang="en-US" dirty="0"/>
              <a:t> with </a:t>
            </a:r>
            <a:r>
              <a:rPr lang="en-US" b="1" dirty="0"/>
              <a:t>modular multi-agent system architecture</a:t>
            </a:r>
            <a:r>
              <a:rPr lang="en-US" dirty="0"/>
              <a:t> to monitor personal fitness data effectively.</a:t>
            </a:r>
          </a:p>
          <a:p>
            <a:pPr>
              <a:buNone/>
            </a:pPr>
            <a:r>
              <a:rPr lang="en-US" dirty="0"/>
              <a:t>By using </a:t>
            </a:r>
            <a:r>
              <a:rPr lang="en-US" b="1" dirty="0"/>
              <a:t>Isolation Forest</a:t>
            </a:r>
            <a:r>
              <a:rPr lang="en-US" dirty="0"/>
              <a:t> and structured Python agents, the system successfully identified unusual behavioral patterns across steps, sleep quality, and cardiovascular indicators.</a:t>
            </a:r>
          </a:p>
          <a:p>
            <a:pPr>
              <a:buNone/>
            </a:pPr>
            <a:r>
              <a:rPr lang="en-US" dirty="0"/>
              <a:t>The </a:t>
            </a:r>
            <a:r>
              <a:rPr lang="en-US" b="1" dirty="0"/>
              <a:t>agent-oriented design</a:t>
            </a:r>
            <a:r>
              <a:rPr lang="en-US" dirty="0"/>
              <a:t> brought clear benefits: flexibility, modularity, and scalability — qualities essential in real-world systems such as </a:t>
            </a:r>
            <a:r>
              <a:rPr lang="en-US" b="1" dirty="0"/>
              <a:t>IoT-driven health monitoring</a:t>
            </a:r>
            <a:r>
              <a:rPr lang="en-US" dirty="0"/>
              <a:t>. This reflects the direction suggested by </a:t>
            </a:r>
            <a:r>
              <a:rPr lang="en-US" b="1" dirty="0"/>
              <a:t>Wang et al. (2016)</a:t>
            </a:r>
            <a:r>
              <a:rPr lang="en-US" dirty="0"/>
              <a:t>, who highlight the importance of intelligent coordination in Industry 4.0 and big data ecosystems.</a:t>
            </a:r>
          </a:p>
          <a:p>
            <a:pPr>
              <a:buNone/>
            </a:pPr>
            <a:r>
              <a:rPr lang="en-US" dirty="0"/>
              <a:t>One of the key challenges was </a:t>
            </a:r>
            <a:r>
              <a:rPr lang="en-US" b="1" dirty="0"/>
              <a:t>model interpretability</a:t>
            </a:r>
            <a:r>
              <a:rPr lang="en-US" dirty="0"/>
              <a:t>. Because the system relies on unsupervised methods, explaining why a data point was flagged as anomalous isn’t always straightforward. Using </a:t>
            </a:r>
            <a:r>
              <a:rPr lang="en-US" b="1" dirty="0"/>
              <a:t>PCA</a:t>
            </a:r>
            <a:r>
              <a:rPr lang="en-US" dirty="0"/>
              <a:t> helped visualize the output, but future versions could integrate tools like </a:t>
            </a:r>
            <a:r>
              <a:rPr lang="en-US" b="1" dirty="0"/>
              <a:t>SHAP</a:t>
            </a:r>
            <a:r>
              <a:rPr lang="en-US" dirty="0"/>
              <a:t> to provide interpretable AI explanations — an increasingly important aspect of ethical and trustworthy AI.</a:t>
            </a:r>
          </a:p>
          <a:p>
            <a:pPr>
              <a:buNone/>
            </a:pPr>
            <a:r>
              <a:rPr lang="en-US" dirty="0"/>
              <a:t>Through this project, I strengthened my skills in:</a:t>
            </a:r>
          </a:p>
          <a:p>
            <a:pPr>
              <a:buFont typeface="Arial" panose="020B0604020202020204" pitchFamily="34" charset="0"/>
              <a:buChar char="•"/>
            </a:pPr>
            <a:r>
              <a:rPr lang="en-US" dirty="0"/>
              <a:t>Python-based data cleaning and validation</a:t>
            </a:r>
          </a:p>
          <a:p>
            <a:pPr>
              <a:buFont typeface="Arial" panose="020B0604020202020204" pitchFamily="34" charset="0"/>
              <a:buChar char="•"/>
            </a:pPr>
            <a:r>
              <a:rPr lang="en-US" dirty="0"/>
              <a:t>Statistical and machine learning modeling</a:t>
            </a:r>
          </a:p>
          <a:p>
            <a:pPr>
              <a:buFont typeface="Arial" panose="020B0604020202020204" pitchFamily="34" charset="0"/>
              <a:buChar char="•"/>
            </a:pPr>
            <a:r>
              <a:rPr lang="en-US" dirty="0"/>
              <a:t>Modular code development and inline documentation</a:t>
            </a:r>
          </a:p>
          <a:p>
            <a:pPr>
              <a:buFont typeface="Arial" panose="020B0604020202020204" pitchFamily="34" charset="0"/>
              <a:buChar char="•"/>
            </a:pPr>
            <a:r>
              <a:rPr lang="en-US" dirty="0"/>
              <a:t>Agent-based simulation aligned with real-world design principles</a:t>
            </a:r>
          </a:p>
          <a:p>
            <a:pPr>
              <a:buNone/>
            </a:pPr>
            <a:r>
              <a:rPr lang="en-US" dirty="0"/>
              <a:t>I also gained deeper appreciation for the balance between technical performance and </a:t>
            </a:r>
            <a:r>
              <a:rPr lang="en-US" b="1" dirty="0"/>
              <a:t>explainability</a:t>
            </a:r>
            <a:r>
              <a:rPr lang="en-US" dirty="0"/>
              <a:t> — especially critical in health-related applications.</a:t>
            </a:r>
          </a:p>
          <a:p>
            <a:pPr>
              <a:buNone/>
            </a:pPr>
            <a:r>
              <a:rPr lang="en-US" dirty="0"/>
              <a:t>Looking ahead, this system could evolve by integrating with </a:t>
            </a:r>
            <a:r>
              <a:rPr lang="en-US" b="1" dirty="0"/>
              <a:t>real-time APIs</a:t>
            </a:r>
            <a:r>
              <a:rPr lang="en-US" dirty="0"/>
              <a:t> from wearable devices and supporting </a:t>
            </a:r>
            <a:r>
              <a:rPr lang="en-US" b="1" dirty="0"/>
              <a:t>interactive dashboards</a:t>
            </a:r>
            <a:r>
              <a:rPr lang="en-US" dirty="0"/>
              <a:t> for users and health professionals. The simulated </a:t>
            </a:r>
            <a:r>
              <a:rPr lang="en-US" b="1" dirty="0"/>
              <a:t>Security Agent</a:t>
            </a:r>
            <a:r>
              <a:rPr lang="en-US" dirty="0"/>
              <a:t> could be extended using standards like </a:t>
            </a:r>
            <a:r>
              <a:rPr lang="en-US" b="1" dirty="0"/>
              <a:t>OAuth</a:t>
            </a:r>
            <a:r>
              <a:rPr lang="en-US" dirty="0"/>
              <a:t> to ensure secure and ethical data access.</a:t>
            </a:r>
          </a:p>
          <a:p>
            <a:r>
              <a:rPr lang="en-US" dirty="0"/>
              <a:t>Thank you for following this journey — I hope it’s illustrated how AI can unlock actionable insights from everyday fitness data and support </a:t>
            </a:r>
            <a:r>
              <a:rPr lang="en-US" b="1" dirty="0" err="1"/>
              <a:t>personalised</a:t>
            </a:r>
            <a:r>
              <a:rPr lang="en-US" b="1" dirty="0"/>
              <a:t>, intelligent monitoring systems</a:t>
            </a:r>
            <a:r>
              <a:rPr lang="en-US" dirty="0"/>
              <a:t>.</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480EB-AAF1-16F0-05A6-994A7F2518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AA0293-2164-D89F-F39E-322F8F2552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F3BD2-024F-F69E-4607-BB972A0433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5EB7AB-454E-0ABE-9B57-424DFED20598}"/>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514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main objective of this project is to detect anomalies in personal fitness data and monitor performance using artificial intelligence.</a:t>
            </a:r>
          </a:p>
          <a:p>
            <a:pPr>
              <a:buNone/>
            </a:pPr>
            <a:r>
              <a:rPr lang="en-US" dirty="0"/>
              <a:t>To achieve this, I adopted a </a:t>
            </a:r>
            <a:r>
              <a:rPr lang="en-US" b="1" dirty="0"/>
              <a:t>modular multi-agent system (MAS)</a:t>
            </a:r>
            <a:r>
              <a:rPr lang="en-US" dirty="0"/>
              <a:t> architecture. This approach offers both </a:t>
            </a:r>
            <a:r>
              <a:rPr lang="en-US" b="1" dirty="0"/>
              <a:t>scalability</a:t>
            </a:r>
            <a:r>
              <a:rPr lang="en-US" dirty="0"/>
              <a:t> and </a:t>
            </a:r>
            <a:r>
              <a:rPr lang="en-US" b="1" dirty="0"/>
              <a:t>separation of concerns</a:t>
            </a:r>
            <a:r>
              <a:rPr lang="en-US" dirty="0"/>
              <a:t>, which aligns with best practices in agent-based computing (Wooldridge, 2009). Each agent is designed to handle a specific function — from data retrieval to validation, analysis, and reporting — enabling a maintainable and extensible system.</a:t>
            </a:r>
          </a:p>
          <a:p>
            <a:pPr>
              <a:buNone/>
            </a:pPr>
            <a:r>
              <a:rPr lang="en-US" dirty="0"/>
              <a:t>The dataset used in this project was sourced from </a:t>
            </a:r>
            <a:r>
              <a:rPr lang="en-US" b="1" dirty="0"/>
              <a:t>Kaggle</a:t>
            </a:r>
            <a:r>
              <a:rPr lang="en-US" dirty="0"/>
              <a:t>, originally published by </a:t>
            </a:r>
            <a:r>
              <a:rPr lang="en-US" b="1" dirty="0" err="1"/>
              <a:t>LinkNet</a:t>
            </a:r>
            <a:r>
              <a:rPr lang="en-US" b="1" dirty="0"/>
              <a:t> Analytics in 2023</a:t>
            </a:r>
            <a:r>
              <a:rPr lang="en-US" dirty="0"/>
              <a:t>. It contains over </a:t>
            </a:r>
            <a:r>
              <a:rPr lang="en-US" b="1" dirty="0"/>
              <a:t>1,600 records</a:t>
            </a:r>
            <a:r>
              <a:rPr lang="en-US" dirty="0"/>
              <a:t> of daily Fitbit data, capturing key health-related metrics such as </a:t>
            </a:r>
            <a:r>
              <a:rPr lang="en-US" b="1" dirty="0"/>
              <a:t>total steps, heart rate, calories burned, VO2Max</a:t>
            </a:r>
            <a:r>
              <a:rPr lang="en-US" dirty="0"/>
              <a:t>, and various </a:t>
            </a:r>
            <a:r>
              <a:rPr lang="en-US" b="1" dirty="0"/>
              <a:t>sleep quality indicators</a:t>
            </a:r>
            <a:r>
              <a:rPr lang="en-US" dirty="0"/>
              <a:t>.</a:t>
            </a:r>
          </a:p>
          <a:p>
            <a:pPr>
              <a:buNone/>
            </a:pPr>
            <a:r>
              <a:rPr lang="en-US" dirty="0"/>
              <a:t>These features offer a </a:t>
            </a:r>
            <a:r>
              <a:rPr lang="en-US" b="1" dirty="0"/>
              <a:t>multidimensional view of physical performance</a:t>
            </a:r>
            <a:r>
              <a:rPr lang="en-US" dirty="0"/>
              <a:t>, making them ideal for detecting behavioral deviations. For example, fluctuations in VO2Max or sleep scores can signal reduced cardiovascular health or disruptions in routine, which are both important from a wellness monitoring perspective.</a:t>
            </a:r>
          </a:p>
          <a:p>
            <a:r>
              <a:rPr lang="en-US" dirty="0"/>
              <a:t>This dataset not only provides a </a:t>
            </a:r>
            <a:r>
              <a:rPr lang="en-US" b="1" dirty="0"/>
              <a:t>rich empirical foundation</a:t>
            </a:r>
            <a:r>
              <a:rPr lang="en-US" dirty="0"/>
              <a:t> for AI-driven analysis but also supports the practical goal of delivering </a:t>
            </a:r>
            <a:r>
              <a:rPr lang="en-US" b="1" dirty="0"/>
              <a:t>interpretable, real-time health insights</a:t>
            </a:r>
            <a:r>
              <a:rPr lang="en-US" dirty="0"/>
              <a:t> using intelligent systems.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structure the system effectively, I adopted a </a:t>
            </a:r>
            <a:r>
              <a:rPr lang="en-US" b="1" dirty="0"/>
              <a:t>Multi-Agent System (MAS) architecture</a:t>
            </a:r>
            <a:r>
              <a:rPr lang="en-US" dirty="0"/>
              <a:t>, inspired by the principles outlined by Wooldridge (2009), who highlights the value of modular, intelligent agents in distributed systems.</a:t>
            </a:r>
          </a:p>
          <a:p>
            <a:pPr>
              <a:buNone/>
            </a:pPr>
            <a:r>
              <a:rPr lang="en-US" dirty="0"/>
              <a:t>In this architecture, </a:t>
            </a:r>
            <a:r>
              <a:rPr lang="en-US" b="1" dirty="0"/>
              <a:t>each agent has a dedicated role</a:t>
            </a:r>
            <a:r>
              <a:rPr lang="en-US" dirty="0"/>
              <a:t>, promoting </a:t>
            </a:r>
            <a:r>
              <a:rPr lang="en-US" b="1" dirty="0"/>
              <a:t>separation of concerns</a:t>
            </a:r>
            <a:r>
              <a:rPr lang="en-US" dirty="0"/>
              <a:t> and ensuring the system is both scalable and maintainable.</a:t>
            </a:r>
          </a:p>
          <a:p>
            <a:pPr>
              <a:buFont typeface="Arial" panose="020B0604020202020204" pitchFamily="34" charset="0"/>
              <a:buChar char="•"/>
            </a:pPr>
            <a:r>
              <a:rPr lang="en-US" dirty="0"/>
              <a:t>The </a:t>
            </a:r>
            <a:r>
              <a:rPr lang="en-US" b="1" dirty="0"/>
              <a:t>Data Retrieval Agent</a:t>
            </a:r>
            <a:r>
              <a:rPr lang="en-US" dirty="0"/>
              <a:t> is responsible for accessing and loading the Fitbit dataset.</a:t>
            </a:r>
          </a:p>
          <a:p>
            <a:pPr>
              <a:buFont typeface="Arial" panose="020B0604020202020204" pitchFamily="34" charset="0"/>
              <a:buChar char="•"/>
            </a:pPr>
            <a:r>
              <a:rPr lang="en-US" dirty="0"/>
              <a:t>The </a:t>
            </a:r>
            <a:r>
              <a:rPr lang="en-US" b="1" dirty="0"/>
              <a:t>Data Validation Agent</a:t>
            </a:r>
            <a:r>
              <a:rPr lang="en-US" dirty="0"/>
              <a:t> ensures data quality by handling missing values, applying </a:t>
            </a:r>
            <a:r>
              <a:rPr lang="en-US" dirty="0" err="1"/>
              <a:t>standardisation</a:t>
            </a:r>
            <a:r>
              <a:rPr lang="en-US" dirty="0"/>
              <a:t>, and formatting the data.</a:t>
            </a:r>
          </a:p>
          <a:p>
            <a:pPr>
              <a:buFont typeface="Arial" panose="020B0604020202020204" pitchFamily="34" charset="0"/>
              <a:buChar char="•"/>
            </a:pPr>
            <a:r>
              <a:rPr lang="en-US" dirty="0"/>
              <a:t>The </a:t>
            </a:r>
            <a:r>
              <a:rPr lang="en-US" b="1" dirty="0"/>
              <a:t>AI Analysis Agent</a:t>
            </a:r>
            <a:r>
              <a:rPr lang="en-US" dirty="0"/>
              <a:t> applies machine learning techniques — primarily the </a:t>
            </a:r>
            <a:r>
              <a:rPr lang="en-US" b="1" dirty="0"/>
              <a:t>Isolation Forest</a:t>
            </a:r>
            <a:r>
              <a:rPr lang="en-US" dirty="0"/>
              <a:t> algorithm — to detect anomalies in user behavior.</a:t>
            </a:r>
          </a:p>
          <a:p>
            <a:pPr>
              <a:buFont typeface="Arial" panose="020B0604020202020204" pitchFamily="34" charset="0"/>
              <a:buChar char="•"/>
            </a:pPr>
            <a:r>
              <a:rPr lang="en-US" dirty="0"/>
              <a:t>The </a:t>
            </a:r>
            <a:r>
              <a:rPr lang="en-US" b="1" dirty="0"/>
              <a:t>Reporting Agent</a:t>
            </a:r>
            <a:r>
              <a:rPr lang="en-US" dirty="0"/>
              <a:t> generates </a:t>
            </a:r>
            <a:r>
              <a:rPr lang="en-US" dirty="0" err="1"/>
              <a:t>visualisations</a:t>
            </a:r>
            <a:r>
              <a:rPr lang="en-US" dirty="0"/>
              <a:t> and summaries to support interpretation and communication of the findings.</a:t>
            </a:r>
          </a:p>
          <a:p>
            <a:pPr>
              <a:buFont typeface="Arial" panose="020B0604020202020204" pitchFamily="34" charset="0"/>
              <a:buChar char="•"/>
            </a:pPr>
            <a:r>
              <a:rPr lang="en-US" dirty="0"/>
              <a:t>Finally, the </a:t>
            </a:r>
            <a:r>
              <a:rPr lang="en-US" b="1" dirty="0"/>
              <a:t>Security Agent</a:t>
            </a:r>
            <a:r>
              <a:rPr lang="en-US" dirty="0"/>
              <a:t> is currently simulated, but serves as a placeholder for future integration of secure data handling mechanisms, such as OAuth protocols or encrypted APIs.</a:t>
            </a:r>
          </a:p>
          <a:p>
            <a:r>
              <a:rPr lang="en-US" dirty="0"/>
              <a:t>This modular agent-based pipeline not only mirrors how intelligent systems operate in real-world contexts, such as </a:t>
            </a:r>
            <a:r>
              <a:rPr lang="en-US" b="1" dirty="0"/>
              <a:t>health monitoring platforms or Industry 4.0 ecosystems</a:t>
            </a:r>
            <a:r>
              <a:rPr lang="en-US" dirty="0"/>
              <a:t>, but also prepares the system for </a:t>
            </a:r>
            <a:r>
              <a:rPr lang="en-US" b="1" dirty="0"/>
              <a:t>future extension into IoT or streaming environments</a:t>
            </a:r>
            <a:r>
              <a:rPr lang="en-US" dirty="0"/>
              <a:t>.</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Before applying any machine learning techniques, it was crucial to ensure the dataset was clean, consistent, and analytically reliable. This stage directly impacts model performance, especially when working with unsupervised algorithms like Isolation Forest.</a:t>
            </a:r>
          </a:p>
          <a:p>
            <a:pPr>
              <a:buNone/>
            </a:pPr>
            <a:r>
              <a:rPr lang="en-US" b="1" dirty="0"/>
              <a:t>First</a:t>
            </a:r>
            <a:r>
              <a:rPr lang="en-US" dirty="0"/>
              <a:t>, I addressed missing values. For </a:t>
            </a:r>
            <a:r>
              <a:rPr lang="en-US" b="1" dirty="0"/>
              <a:t>numerical features</a:t>
            </a:r>
            <a:r>
              <a:rPr lang="en-US" dirty="0"/>
              <a:t>—such as total steps, distance, and calories—I applied the </a:t>
            </a:r>
            <a:r>
              <a:rPr lang="en-US" b="1" dirty="0"/>
              <a:t>median</a:t>
            </a:r>
            <a:r>
              <a:rPr lang="en-US" dirty="0"/>
              <a:t> rather than the mean, due to its robustness against outliers. For </a:t>
            </a:r>
            <a:r>
              <a:rPr lang="en-US" b="1" dirty="0"/>
              <a:t>categorical features</a:t>
            </a:r>
            <a:r>
              <a:rPr lang="en-US" dirty="0"/>
              <a:t> like activity names, I used the </a:t>
            </a:r>
            <a:r>
              <a:rPr lang="en-US" b="1" dirty="0"/>
              <a:t>mode</a:t>
            </a:r>
            <a:r>
              <a:rPr lang="en-US" dirty="0"/>
              <a:t>, which reflects the most frequent category. This approach balances statistical accuracy and practical simplicity.</a:t>
            </a:r>
          </a:p>
          <a:p>
            <a:pPr>
              <a:buNone/>
            </a:pPr>
            <a:r>
              <a:rPr lang="en-US" b="1" dirty="0"/>
              <a:t>Second</a:t>
            </a:r>
            <a:r>
              <a:rPr lang="en-US" dirty="0"/>
              <a:t>, I converted the date column to a </a:t>
            </a:r>
            <a:r>
              <a:rPr lang="en-US" b="1" dirty="0"/>
              <a:t>datetime format</a:t>
            </a:r>
            <a:r>
              <a:rPr lang="en-US" dirty="0"/>
              <a:t>, enabling accurate time-series operations and chronological ordering, which are foundational for detecting </a:t>
            </a:r>
            <a:r>
              <a:rPr lang="en-US" dirty="0" err="1"/>
              <a:t>behavioural</a:t>
            </a:r>
            <a:r>
              <a:rPr lang="en-US" dirty="0"/>
              <a:t> trends over time.</a:t>
            </a:r>
          </a:p>
          <a:p>
            <a:pPr>
              <a:buNone/>
            </a:pPr>
            <a:r>
              <a:rPr lang="en-US" b="1" dirty="0"/>
              <a:t>Third</a:t>
            </a:r>
            <a:r>
              <a:rPr lang="en-US" dirty="0"/>
              <a:t>, I applied </a:t>
            </a:r>
            <a:r>
              <a:rPr lang="en-US" b="1" dirty="0"/>
              <a:t>z-score standardization</a:t>
            </a:r>
            <a:r>
              <a:rPr lang="en-US" dirty="0"/>
              <a:t> to all numerical inputs. This transformation ensures a consistent scale across variables, which is particularly important for distance-based models like Isolation Forest that are sensitive to variance in feature magnitudes.</a:t>
            </a:r>
          </a:p>
          <a:p>
            <a:pPr>
              <a:buNone/>
            </a:pPr>
            <a:r>
              <a:rPr lang="en-US" dirty="0"/>
              <a:t>As highlighted by </a:t>
            </a:r>
            <a:r>
              <a:rPr lang="en-US" b="1" dirty="0"/>
              <a:t>Russell and Norvig (2021)</a:t>
            </a:r>
            <a:r>
              <a:rPr lang="en-US" dirty="0"/>
              <a:t>, the success of any AI system is rooted in the quality of its data. Without effective preprocessing, models can produce biased or misleading results, no matter how advanced the algorithm.</a:t>
            </a:r>
          </a:p>
          <a:p>
            <a:r>
              <a:rPr lang="en-US" dirty="0"/>
              <a:t>Finally, a before-and-after comparison of missing values confirmed that the cleaning process was successful. This increased the statistical integrity of the dataset and prepared it for robust anomaly detection.</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start the analysis, I conducted an exploratory data review to identify patterns that could inform the anomaly detection model.</a:t>
            </a:r>
          </a:p>
          <a:p>
            <a:pPr>
              <a:buNone/>
            </a:pPr>
            <a:r>
              <a:rPr lang="en-US" dirty="0"/>
              <a:t>The first plot, showing daily total steps, revealed cyclical variability over time. This suggests consistent weekly exercise habits, which serve as a baseline for identifying deviations in physical activity.</a:t>
            </a:r>
          </a:p>
          <a:p>
            <a:pPr>
              <a:buNone/>
            </a:pPr>
            <a:r>
              <a:rPr lang="en-US" dirty="0"/>
              <a:t>The second plot tracks resting heart rate, providing insight into cardiovascular trends. Periods of elevated or irregular heart rate may indicate changes in health status or recovery patterns.</a:t>
            </a:r>
          </a:p>
          <a:p>
            <a:pPr>
              <a:buNone/>
            </a:pPr>
            <a:r>
              <a:rPr lang="en-US" dirty="0"/>
              <a:t>To explore relationships across features, I used a correlation heatmap. One notable finding was a moderate positive correlation—</a:t>
            </a:r>
            <a:r>
              <a:rPr lang="en-US" b="1" dirty="0"/>
              <a:t>r = 0.47</a:t>
            </a:r>
            <a:r>
              <a:rPr lang="en-US" dirty="0"/>
              <a:t>—between </a:t>
            </a:r>
            <a:r>
              <a:rPr lang="en-US" b="1" dirty="0"/>
              <a:t>VO2Max</a:t>
            </a:r>
            <a:r>
              <a:rPr lang="en-US" dirty="0"/>
              <a:t> and </a:t>
            </a:r>
            <a:r>
              <a:rPr lang="en-US" b="1" dirty="0"/>
              <a:t>sleep score</a:t>
            </a:r>
            <a:r>
              <a:rPr lang="en-US" dirty="0"/>
              <a:t>, suggesting that individuals with better cardiovascular fitness tend to experience higher sleep quality.</a:t>
            </a:r>
          </a:p>
          <a:p>
            <a:r>
              <a:rPr lang="en-US" dirty="0"/>
              <a:t>These findings established </a:t>
            </a:r>
            <a:r>
              <a:rPr lang="en-US" dirty="0" err="1"/>
              <a:t>behavioural</a:t>
            </a:r>
            <a:r>
              <a:rPr lang="en-US" dirty="0"/>
              <a:t> baselines and supported the selection of features used in anomaly detection, ensuring the AI model was grounded in meaningful, data-driven insights.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core AI component in this system is anomaly detection, designed to identify patterns in fitness data that deviate significantly from typical behavior.</a:t>
            </a:r>
          </a:p>
          <a:p>
            <a:pPr>
              <a:buNone/>
            </a:pPr>
            <a:r>
              <a:rPr lang="en-US" dirty="0"/>
              <a:t>For this purpose, I selected the </a:t>
            </a:r>
            <a:r>
              <a:rPr lang="en-US" b="1" dirty="0"/>
              <a:t>Isolation Forest</a:t>
            </a:r>
            <a:r>
              <a:rPr lang="en-US" dirty="0"/>
              <a:t> algorithm—an unsupervised learning method known for its efficiency in handling high-dimensional, unlabeled data. It operates by constructing isolation trees through random feature and value splits, enabling it to isolate anomalies faster than traditional clustering techniques. This made it particularly effective for detecting unusual spikes in daily steps or irregular sleep and heart rate patterns.</a:t>
            </a:r>
          </a:p>
          <a:p>
            <a:pPr>
              <a:buNone/>
            </a:pPr>
            <a:r>
              <a:rPr lang="en-US" dirty="0"/>
              <a:t>To enhance interpretability, I applied </a:t>
            </a:r>
            <a:r>
              <a:rPr lang="en-US" b="1" dirty="0"/>
              <a:t>Principal Component Analysis (PCA)</a:t>
            </a:r>
            <a:r>
              <a:rPr lang="en-US" dirty="0"/>
              <a:t> after the model generated predictions. PCA reduced the data to two dimensions, allowing for a clear 2D </a:t>
            </a:r>
            <a:r>
              <a:rPr lang="en-US" dirty="0" err="1"/>
              <a:t>visualisation</a:t>
            </a:r>
            <a:r>
              <a:rPr lang="en-US" dirty="0"/>
              <a:t> of how anomalies (red points) deviate from normal observations (blue points). It’s important to note that PCA was used </a:t>
            </a:r>
            <a:r>
              <a:rPr lang="en-US" b="1" dirty="0"/>
              <a:t>only for </a:t>
            </a:r>
            <a:r>
              <a:rPr lang="en-US" b="1" dirty="0" err="1"/>
              <a:t>visualisation</a:t>
            </a:r>
            <a:r>
              <a:rPr lang="en-US" dirty="0"/>
              <a:t>, not during model training. This approach aligns with best practices discussed by </a:t>
            </a:r>
            <a:r>
              <a:rPr lang="en-US" b="1" dirty="0"/>
              <a:t>Russell and Norvig (2021)</a:t>
            </a:r>
            <a:r>
              <a:rPr lang="en-US" dirty="0"/>
              <a:t>, who highlight the importance of interpretable AI systems in real-world applications.</a:t>
            </a:r>
          </a:p>
          <a:p>
            <a:pPr>
              <a:buNone/>
            </a:pPr>
            <a:r>
              <a:rPr lang="en-US" dirty="0"/>
              <a:t>The PCA scatterplot validated the model’s effectiveness—clear separation between normal and anomalous data indicated reliable anomaly detection.</a:t>
            </a:r>
          </a:p>
          <a:p>
            <a:pPr>
              <a:buNone/>
            </a:pPr>
            <a:r>
              <a:rPr lang="en-US" dirty="0"/>
              <a:t>I configured a </a:t>
            </a:r>
            <a:r>
              <a:rPr lang="en-US" b="1" dirty="0"/>
              <a:t>5% contamination rate</a:t>
            </a:r>
            <a:r>
              <a:rPr lang="en-US" dirty="0"/>
              <a:t>, meaning the model expected around 5% of the dataset to be anomalous. This value was chosen to balance </a:t>
            </a:r>
            <a:r>
              <a:rPr lang="en-US" b="1" dirty="0"/>
              <a:t>sensitivity</a:t>
            </a:r>
            <a:r>
              <a:rPr lang="en-US" dirty="0"/>
              <a:t> (detecting true anomalies) and </a:t>
            </a:r>
            <a:r>
              <a:rPr lang="en-US" b="1" dirty="0"/>
              <a:t>precision</a:t>
            </a:r>
            <a:r>
              <a:rPr lang="en-US" dirty="0"/>
              <a:t> (avoiding false positives).</a:t>
            </a:r>
          </a:p>
          <a:p>
            <a:r>
              <a:rPr lang="en-US" dirty="0"/>
              <a:t>Other anomaly detection methods like </a:t>
            </a:r>
            <a:r>
              <a:rPr lang="en-US" b="1" dirty="0"/>
              <a:t>One-Class SVM</a:t>
            </a:r>
            <a:r>
              <a:rPr lang="en-US" dirty="0"/>
              <a:t> and </a:t>
            </a:r>
            <a:r>
              <a:rPr lang="en-US" b="1" dirty="0"/>
              <a:t>DBSCAN</a:t>
            </a:r>
            <a:r>
              <a:rPr lang="en-US" dirty="0"/>
              <a:t> were also evaluated. However, these proved less suitable for this project due to their sensitivity to parameter tuning and poor performance on datasets with mixed numeric and categorical variables.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demonstrate the Multi-Agent System architecture, I developed a lightweight simulation in Python, where each agent acts as a modular, autonomous component with a distinct responsibility.</a:t>
            </a:r>
          </a:p>
          <a:p>
            <a:pPr>
              <a:buNone/>
            </a:pPr>
            <a:r>
              <a:rPr lang="en-US" dirty="0"/>
              <a:t>The </a:t>
            </a:r>
            <a:r>
              <a:rPr lang="en-US" b="1" dirty="0"/>
              <a:t>Data Retrieval Agent</a:t>
            </a:r>
            <a:r>
              <a:rPr lang="en-US" dirty="0"/>
              <a:t> loads the raw Fitbit data from a CSV file.</a:t>
            </a:r>
          </a:p>
          <a:p>
            <a:pPr>
              <a:buNone/>
            </a:pPr>
            <a:r>
              <a:rPr lang="en-US" dirty="0"/>
              <a:t>The </a:t>
            </a:r>
            <a:r>
              <a:rPr lang="en-US" b="1" dirty="0"/>
              <a:t>Data Validation Agent</a:t>
            </a:r>
            <a:r>
              <a:rPr lang="en-US" dirty="0"/>
              <a:t> performs preprocessing steps, including handling missing values and applying z-score </a:t>
            </a:r>
            <a:r>
              <a:rPr lang="en-US" dirty="0" err="1"/>
              <a:t>standardisation</a:t>
            </a:r>
            <a:r>
              <a:rPr lang="en-US" dirty="0"/>
              <a:t> to ensure consistent scaling across numerical features.</a:t>
            </a:r>
          </a:p>
          <a:p>
            <a:pPr>
              <a:buNone/>
            </a:pPr>
            <a:r>
              <a:rPr lang="en-US" dirty="0"/>
              <a:t>The </a:t>
            </a:r>
            <a:r>
              <a:rPr lang="en-US" b="1" dirty="0"/>
              <a:t>AI Analysis Agent</a:t>
            </a:r>
            <a:r>
              <a:rPr lang="en-US" dirty="0"/>
              <a:t> fits the Isolation Forest model and flags any records that deviate from expected </a:t>
            </a:r>
            <a:r>
              <a:rPr lang="en-US" dirty="0" err="1"/>
              <a:t>behavioural</a:t>
            </a:r>
            <a:r>
              <a:rPr lang="en-US" dirty="0"/>
              <a:t> patterns.</a:t>
            </a:r>
          </a:p>
          <a:p>
            <a:pPr>
              <a:buNone/>
            </a:pPr>
            <a:r>
              <a:rPr lang="en-US" dirty="0"/>
              <a:t>This modular design follows the principles outlined by </a:t>
            </a:r>
            <a:r>
              <a:rPr lang="en-US" b="1" dirty="0"/>
              <a:t>Maes (1991)</a:t>
            </a:r>
            <a:r>
              <a:rPr lang="en-US" dirty="0"/>
              <a:t>, who advocated for the use of reactive, situated agents that operate independently—particularly effective in distributed or dynamic environments.</a:t>
            </a:r>
          </a:p>
          <a:p>
            <a:pPr>
              <a:buNone/>
            </a:pPr>
            <a:r>
              <a:rPr lang="en-US" dirty="0"/>
              <a:t>Although this version operates in a sequential and simulated environment, it offers clear </a:t>
            </a:r>
            <a:r>
              <a:rPr lang="en-US" b="1" dirty="0"/>
              <a:t>separation of concerns</a:t>
            </a:r>
            <a:r>
              <a:rPr lang="en-US" dirty="0"/>
              <a:t>, making each agent independently testable, maintainable, and scalable.</a:t>
            </a:r>
          </a:p>
          <a:p>
            <a:pPr>
              <a:buNone/>
            </a:pPr>
            <a:r>
              <a:rPr lang="en-US" dirty="0"/>
              <a:t>The architecture is intentionally extensible. In future developments, these agents could be deployed as </a:t>
            </a:r>
            <a:r>
              <a:rPr lang="en-US" b="1" dirty="0"/>
              <a:t>microservices</a:t>
            </a:r>
            <a:r>
              <a:rPr lang="en-US" dirty="0"/>
              <a:t>, connected to APIs from wearable devices, or embedded within real-time </a:t>
            </a:r>
            <a:r>
              <a:rPr lang="en-US" b="1" dirty="0"/>
              <a:t>event-driven frameworks</a:t>
            </a:r>
            <a:r>
              <a:rPr lang="en-US" dirty="0"/>
              <a:t>.</a:t>
            </a:r>
          </a:p>
          <a:p>
            <a:r>
              <a:rPr lang="en-US" dirty="0"/>
              <a:t>Ultimately, this simulation reflects how agent-based design can support scalable and adaptive systems in real-world applications like smart health monitoring and IoT.</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Once the modular system was in place, I conducted a series of structured tests to validate both the </a:t>
            </a:r>
            <a:r>
              <a:rPr lang="en-US" b="1" dirty="0"/>
              <a:t>data pipeline</a:t>
            </a:r>
            <a:r>
              <a:rPr lang="en-US" dirty="0"/>
              <a:t> and the </a:t>
            </a:r>
            <a:r>
              <a:rPr lang="en-US" b="1" dirty="0"/>
              <a:t>AI-driven components</a:t>
            </a:r>
            <a:r>
              <a:rPr lang="en-US" dirty="0"/>
              <a:t>.</a:t>
            </a:r>
          </a:p>
          <a:p>
            <a:pPr>
              <a:buNone/>
            </a:pPr>
            <a:r>
              <a:rPr lang="en-US" dirty="0"/>
              <a:t>I began with a </a:t>
            </a:r>
            <a:r>
              <a:rPr lang="en-US" b="1" dirty="0"/>
              <a:t>missing value check</a:t>
            </a:r>
            <a:r>
              <a:rPr lang="en-US" dirty="0"/>
              <a:t>, confirming that all imputation steps — both numeric and categorical — had been successfully applied. This ensured the dataset was clean and ready for analysis.</a:t>
            </a:r>
          </a:p>
          <a:p>
            <a:pPr>
              <a:buNone/>
            </a:pPr>
            <a:r>
              <a:rPr lang="en-US" dirty="0"/>
              <a:t>Next, I validated the </a:t>
            </a:r>
            <a:r>
              <a:rPr lang="en-US" b="1" dirty="0"/>
              <a:t>anomaly rate</a:t>
            </a:r>
            <a:r>
              <a:rPr lang="en-US" dirty="0"/>
              <a:t>, which was recorded at approximately </a:t>
            </a:r>
            <a:r>
              <a:rPr lang="en-US" b="1" dirty="0"/>
              <a:t>5.04%</a:t>
            </a:r>
            <a:r>
              <a:rPr lang="en-US" dirty="0"/>
              <a:t>, closely matching the </a:t>
            </a:r>
            <a:r>
              <a:rPr lang="en-US" b="1" dirty="0"/>
              <a:t>5% contamination threshold</a:t>
            </a:r>
            <a:r>
              <a:rPr lang="en-US" dirty="0"/>
              <a:t> defined in the Isolation Forest model. This result confirmed that the model was neither overestimating nor underestimating anomalies.</a:t>
            </a:r>
          </a:p>
          <a:p>
            <a:pPr>
              <a:buNone/>
            </a:pPr>
            <a:r>
              <a:rPr lang="en-US" dirty="0"/>
              <a:t>A </a:t>
            </a:r>
            <a:r>
              <a:rPr lang="en-US" b="1" dirty="0"/>
              <a:t>column check</a:t>
            </a:r>
            <a:r>
              <a:rPr lang="en-US" dirty="0"/>
              <a:t> was also conducted to verify that all essential features — including steps, sleep score, VO2Max, and dates — were present and intact across the dataset.</a:t>
            </a:r>
          </a:p>
          <a:p>
            <a:pPr>
              <a:buNone/>
            </a:pPr>
            <a:r>
              <a:rPr lang="en-US" dirty="0"/>
              <a:t>I then ran </a:t>
            </a:r>
            <a:r>
              <a:rPr lang="en-US" b="1" dirty="0"/>
              <a:t>date range and uniqueness tests</a:t>
            </a:r>
            <a:r>
              <a:rPr lang="en-US" dirty="0"/>
              <a:t> to ensure the chronological integrity of the time-series data. Each record represented a unique calendar day, with no duplication or malformed timestamps — a key requirement for accurate behavioral tracking.</a:t>
            </a:r>
          </a:p>
          <a:p>
            <a:pPr>
              <a:buNone/>
            </a:pPr>
            <a:r>
              <a:rPr lang="en-US" dirty="0"/>
              <a:t>These validation steps are not just standard QA measures; they reflect the </a:t>
            </a:r>
            <a:r>
              <a:rPr lang="en-US" b="1" dirty="0"/>
              <a:t>discipline of trustworthiness</a:t>
            </a:r>
            <a:r>
              <a:rPr lang="en-US" dirty="0"/>
              <a:t> in AI systems. As </a:t>
            </a:r>
            <a:r>
              <a:rPr lang="en-US" b="1" dirty="0"/>
              <a:t>Wang et al. (2016)</a:t>
            </a:r>
            <a:r>
              <a:rPr lang="en-US" dirty="0"/>
              <a:t> point out, agent-based systems must operate with high data fidelity to support robust decision-making and inter-agent communication.</a:t>
            </a:r>
          </a:p>
          <a:p>
            <a:r>
              <a:rPr lang="en-US" dirty="0"/>
              <a:t>By passing all these tests, the system demonstrated both </a:t>
            </a:r>
            <a:r>
              <a:rPr lang="en-US" b="1" dirty="0"/>
              <a:t>technical correctness</a:t>
            </a:r>
            <a:r>
              <a:rPr lang="en-US" dirty="0"/>
              <a:t> and </a:t>
            </a:r>
            <a:r>
              <a:rPr lang="en-US" b="1" dirty="0"/>
              <a:t>data integrity</a:t>
            </a:r>
            <a:r>
              <a:rPr lang="en-US" dirty="0"/>
              <a:t>, which are foundational for ensuring credible performance monitoring.</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codebase for this project follows a </a:t>
            </a:r>
            <a:r>
              <a:rPr lang="en-US" b="1" dirty="0"/>
              <a:t>modular, agent-oriented architecture</a:t>
            </a:r>
            <a:r>
              <a:rPr lang="en-US" dirty="0"/>
              <a:t>, which not only reflects real-world multi-agent system (MAS) design but also adheres to best practices in software engineering — particularly in terms of </a:t>
            </a:r>
            <a:r>
              <a:rPr lang="en-US" b="1" dirty="0"/>
              <a:t>maintainability, testability, and scalability</a:t>
            </a:r>
            <a:r>
              <a:rPr lang="en-US" dirty="0"/>
              <a:t>.</a:t>
            </a:r>
          </a:p>
          <a:p>
            <a:pPr>
              <a:buNone/>
            </a:pPr>
            <a:r>
              <a:rPr lang="en-US" dirty="0"/>
              <a:t>Each agent was implemented as an independent Python class, with clearly defined responsibilities. This separation of concerns made it easier to </a:t>
            </a:r>
            <a:r>
              <a:rPr lang="en-US" b="1" dirty="0"/>
              <a:t>debug</a:t>
            </a:r>
            <a:r>
              <a:rPr lang="en-US" dirty="0"/>
              <a:t>, </a:t>
            </a:r>
            <a:r>
              <a:rPr lang="en-US" b="1" dirty="0"/>
              <a:t>extend</a:t>
            </a:r>
            <a:r>
              <a:rPr lang="en-US" dirty="0"/>
              <a:t>, and </a:t>
            </a:r>
            <a:r>
              <a:rPr lang="en-US" b="1" dirty="0"/>
              <a:t>validate</a:t>
            </a:r>
            <a:r>
              <a:rPr lang="en-US" dirty="0"/>
              <a:t> individual components without impacting the overall system.</a:t>
            </a:r>
          </a:p>
          <a:p>
            <a:pPr>
              <a:buNone/>
            </a:pPr>
            <a:r>
              <a:rPr lang="en-US" dirty="0"/>
              <a:t>I also embedded </a:t>
            </a:r>
            <a:r>
              <a:rPr lang="en-US" b="1" dirty="0"/>
              <a:t>comprehensive inline comments</a:t>
            </a:r>
            <a:r>
              <a:rPr lang="en-US" dirty="0"/>
              <a:t> throughout the code, not only explaining </a:t>
            </a:r>
            <a:r>
              <a:rPr lang="en-US" i="1" dirty="0"/>
              <a:t>what</a:t>
            </a:r>
            <a:r>
              <a:rPr lang="en-US" dirty="0"/>
              <a:t> the code does, but more importantly, </a:t>
            </a:r>
            <a:r>
              <a:rPr lang="en-US" i="1" dirty="0"/>
              <a:t>why</a:t>
            </a:r>
            <a:r>
              <a:rPr lang="en-US" dirty="0"/>
              <a:t> certain decisions were made. For instance:</a:t>
            </a:r>
          </a:p>
          <a:p>
            <a:pPr>
              <a:buFont typeface="Arial" panose="020B0604020202020204" pitchFamily="34" charset="0"/>
              <a:buChar char="•"/>
            </a:pPr>
            <a:r>
              <a:rPr lang="en-US" dirty="0"/>
              <a:t>Using the </a:t>
            </a:r>
            <a:r>
              <a:rPr lang="en-US" b="1" dirty="0"/>
              <a:t>median</a:t>
            </a:r>
            <a:r>
              <a:rPr lang="en-US" dirty="0"/>
              <a:t> for numeric imputation to reduce the influence of outliers.</a:t>
            </a:r>
          </a:p>
          <a:p>
            <a:pPr>
              <a:buFont typeface="Arial" panose="020B0604020202020204" pitchFamily="34" charset="0"/>
              <a:buChar char="•"/>
            </a:pPr>
            <a:r>
              <a:rPr lang="en-US" dirty="0"/>
              <a:t>Choosing </a:t>
            </a:r>
            <a:r>
              <a:rPr lang="en-US" b="1" dirty="0"/>
              <a:t>Isolation Forest</a:t>
            </a:r>
            <a:r>
              <a:rPr lang="en-US" dirty="0"/>
              <a:t> over One-Class SVM for its efficiency and performance with high-dimensional datasets.</a:t>
            </a:r>
          </a:p>
          <a:p>
            <a:pPr>
              <a:buNone/>
            </a:pPr>
            <a:r>
              <a:rPr lang="en-US" dirty="0"/>
              <a:t>Additionally, I included </a:t>
            </a:r>
            <a:r>
              <a:rPr lang="en-US" b="1" dirty="0"/>
              <a:t>assert-based validation functions</a:t>
            </a:r>
            <a:r>
              <a:rPr lang="en-US" dirty="0"/>
              <a:t> with contextual reasoning — such as ensuring the anomaly rate remains within the expected 5% range — to verify that the model behavior aligns with its design parameters.</a:t>
            </a:r>
          </a:p>
          <a:p>
            <a:pPr>
              <a:buNone/>
            </a:pPr>
            <a:r>
              <a:rPr lang="en-US" dirty="0"/>
              <a:t>This kind of </a:t>
            </a:r>
            <a:r>
              <a:rPr lang="en-US" b="1" dirty="0"/>
              <a:t>critical code commentary</a:t>
            </a:r>
            <a:r>
              <a:rPr lang="en-US" dirty="0"/>
              <a:t> is essential for bridging theory and implementation, as emphasized by </a:t>
            </a:r>
            <a:r>
              <a:rPr lang="en-US" b="1" dirty="0"/>
              <a:t>Russell and Norvig (2021)</a:t>
            </a:r>
            <a:r>
              <a:rPr lang="en-US" dirty="0"/>
              <a:t>. It ensures that the code is not only functional, but also </a:t>
            </a:r>
            <a:r>
              <a:rPr lang="en-US" b="1" dirty="0"/>
              <a:t>explainable</a:t>
            </a:r>
            <a:r>
              <a:rPr lang="en-US" dirty="0"/>
              <a:t>, which is key in AI systems where transparency is as important as accuracy.</a:t>
            </a:r>
          </a:p>
          <a:p>
            <a:r>
              <a:rPr lang="en-US" dirty="0"/>
              <a:t>From a tooling perspective, I used standard libraries such as </a:t>
            </a:r>
            <a:r>
              <a:rPr lang="en-US" b="1" dirty="0"/>
              <a:t>Pandas</a:t>
            </a:r>
            <a:r>
              <a:rPr lang="en-US" dirty="0"/>
              <a:t> for data manipulation, </a:t>
            </a:r>
            <a:r>
              <a:rPr lang="en-US" b="1" dirty="0"/>
              <a:t>Scikit-learn</a:t>
            </a:r>
            <a:r>
              <a:rPr lang="en-US" dirty="0"/>
              <a:t> for machine learning, and </a:t>
            </a:r>
            <a:r>
              <a:rPr lang="en-US" b="1" dirty="0"/>
              <a:t>Seaborn</a:t>
            </a:r>
            <a:r>
              <a:rPr lang="en-US" dirty="0"/>
              <a:t> for visualizations — ensuring the system remains accessible, well-documented, and compatible with future data pipelines or real-time streaming inputs.</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linknetanalytics/my-fitbit-watch-datasets"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slideLayout" Target="../slideLayouts/slideLayout4.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notesSlide" Target="../notesSlides/notesSlide3.xml"/><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5.xml"/><Relationship Id="rId7" Type="http://schemas.openxmlformats.org/officeDocument/2006/relationships/image" Target="../media/image2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9.xml"/><Relationship Id="rId7" Type="http://schemas.openxmlformats.org/officeDocument/2006/relationships/image" Target="../media/image3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1.png"/><Relationship Id="rId11" Type="http://schemas.openxmlformats.org/officeDocument/2006/relationships/image" Target="../media/image2.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notesSlide" Target="../notesSlides/notesSlide8.xml"/><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793790" y="1702118"/>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A Modular Multi-Agent AI System for Anomaly Detection in Fitbit Data</a:t>
            </a:r>
            <a:endParaRPr lang="en-US" sz="4450" dirty="0"/>
          </a:p>
        </p:txBody>
      </p:sp>
      <p:sp>
        <p:nvSpPr>
          <p:cNvPr id="4" name="Text 1"/>
          <p:cNvSpPr/>
          <p:nvPr/>
        </p:nvSpPr>
        <p:spPr>
          <a:xfrm>
            <a:off x="793790" y="416861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Welcome to our presentation on AI-driven fitness analytics. We'll explore how artificial intelligence transforms exercise data into actionable insights.</a:t>
            </a:r>
            <a:endParaRPr lang="en-US" sz="1750" dirty="0"/>
          </a:p>
        </p:txBody>
      </p:sp>
      <p:sp>
        <p:nvSpPr>
          <p:cNvPr id="5" name="Text 2"/>
          <p:cNvSpPr/>
          <p:nvPr/>
        </p:nvSpPr>
        <p:spPr>
          <a:xfrm>
            <a:off x="793790" y="514957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This system detects anomalies in fitness patterns and monitors performance using sophisticated AI techniques.</a:t>
            </a:r>
            <a:endParaRPr lang="en-US" sz="1750" dirty="0"/>
          </a:p>
        </p:txBody>
      </p:sp>
      <p:sp>
        <p:nvSpPr>
          <p:cNvPr id="8" name="Text 4"/>
          <p:cNvSpPr/>
          <p:nvPr/>
        </p:nvSpPr>
        <p:spPr>
          <a:xfrm>
            <a:off x="793790" y="6182043"/>
            <a:ext cx="2290286" cy="396835"/>
          </a:xfrm>
          <a:prstGeom prst="rect">
            <a:avLst/>
          </a:prstGeom>
          <a:noFill/>
          <a:ln/>
        </p:spPr>
        <p:txBody>
          <a:bodyPr wrap="none" lIns="0" tIns="0" rIns="0" bIns="0" rtlCol="0" anchor="t"/>
          <a:lstStyle/>
          <a:p>
            <a:pPr marL="0" indent="0" algn="l">
              <a:lnSpc>
                <a:spcPts val="3100"/>
              </a:lnSpc>
              <a:buNone/>
            </a:pPr>
            <a:r>
              <a:rPr lang="en-US" sz="2200" b="1" dirty="0">
                <a:solidFill>
                  <a:srgbClr val="4A4A45"/>
                </a:solidFill>
                <a:latin typeface="Lato Bold" pitchFamily="34" charset="0"/>
                <a:ea typeface="Lato Bold" pitchFamily="34" charset="-122"/>
                <a:cs typeface="Lato Bold" pitchFamily="34" charset="-120"/>
              </a:rPr>
              <a:t>by Noora Alboinin</a:t>
            </a:r>
            <a:endParaRPr lang="en-US" sz="2200" dirty="0"/>
          </a:p>
        </p:txBody>
      </p:sp>
      <p:pic>
        <p:nvPicPr>
          <p:cNvPr id="6" name="Slide 1">
            <a:hlinkClick r:id="" action="ppaction://media"/>
            <a:extLst>
              <a:ext uri="{FF2B5EF4-FFF2-40B4-BE49-F238E27FC236}">
                <a16:creationId xmlns:a16="http://schemas.microsoft.com/office/drawing/2014/main" id="{CD796EC1-9D71-1624-C486-31A79C3615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34628"/>
            <a:ext cx="6059091"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Conclusion &amp; Reflection</a:t>
            </a:r>
            <a:endParaRPr lang="en-US" sz="4450" dirty="0"/>
          </a:p>
        </p:txBody>
      </p:sp>
      <p:pic>
        <p:nvPicPr>
          <p:cNvPr id="22" name="Picture 21">
            <a:extLst>
              <a:ext uri="{FF2B5EF4-FFF2-40B4-BE49-F238E27FC236}">
                <a16:creationId xmlns:a16="http://schemas.microsoft.com/office/drawing/2014/main" id="{C3728839-116A-7292-7E1C-D4858303E770}"/>
              </a:ext>
            </a:extLst>
          </p:cNvPr>
          <p:cNvPicPr>
            <a:picLocks noChangeAspect="1"/>
          </p:cNvPicPr>
          <p:nvPr/>
        </p:nvPicPr>
        <p:blipFill>
          <a:blip r:embed="rId5"/>
          <a:stretch>
            <a:fillRect/>
          </a:stretch>
        </p:blipFill>
        <p:spPr>
          <a:xfrm>
            <a:off x="1918729" y="1677408"/>
            <a:ext cx="10792942" cy="4497060"/>
          </a:xfrm>
          <a:prstGeom prst="rect">
            <a:avLst/>
          </a:prstGeom>
        </p:spPr>
      </p:pic>
      <p:sp>
        <p:nvSpPr>
          <p:cNvPr id="43" name="TextBox 42">
            <a:extLst>
              <a:ext uri="{FF2B5EF4-FFF2-40B4-BE49-F238E27FC236}">
                <a16:creationId xmlns:a16="http://schemas.microsoft.com/office/drawing/2014/main" id="{C41CD4C5-79D5-ADA4-3B54-A169EBEF2F08}"/>
              </a:ext>
            </a:extLst>
          </p:cNvPr>
          <p:cNvSpPr txBox="1"/>
          <p:nvPr/>
        </p:nvSpPr>
        <p:spPr>
          <a:xfrm>
            <a:off x="943232" y="6743270"/>
            <a:ext cx="12743935" cy="1015663"/>
          </a:xfrm>
          <a:prstGeom prst="rect">
            <a:avLst/>
          </a:prstGeom>
          <a:noFill/>
        </p:spPr>
        <p:txBody>
          <a:bodyPr wrap="square">
            <a:spAutoFit/>
          </a:bodyPr>
          <a:lstStyle/>
          <a:p>
            <a:pPr marL="285750" indent="-285750">
              <a:buFont typeface="Arial" panose="020B0604020202020204" pitchFamily="34" charset="0"/>
              <a:buChar char="•"/>
            </a:pPr>
            <a:r>
              <a:rPr lang="en-US" sz="2000" dirty="0">
                <a:solidFill>
                  <a:srgbClr val="4A4A45"/>
                </a:solidFill>
                <a:latin typeface="Lato" pitchFamily="34" charset="0"/>
                <a:ea typeface="Lato" pitchFamily="34" charset="-122"/>
                <a:cs typeface="Lato" pitchFamily="34" charset="-120"/>
              </a:rPr>
              <a:t>“One limitation is the current model doesn’t provide reasoning for flagged anomalies — future versions may integrate SHAP for interpretability.”</a:t>
            </a:r>
          </a:p>
          <a:p>
            <a:pPr marL="285750" indent="-285750">
              <a:buFont typeface="Arial" panose="020B0604020202020204" pitchFamily="34" charset="0"/>
              <a:buChar char="•"/>
            </a:pPr>
            <a:r>
              <a:rPr lang="en-US" sz="2000" dirty="0">
                <a:solidFill>
                  <a:srgbClr val="4A4A45"/>
                </a:solidFill>
                <a:latin typeface="Lato" pitchFamily="34" charset="0"/>
                <a:ea typeface="Lato" pitchFamily="34" charset="-122"/>
                <a:cs typeface="Lato" pitchFamily="34" charset="-120"/>
              </a:rPr>
              <a:t>“Security Agent is simulated — next step would be to connect it with OAuth for secure data access.”</a:t>
            </a:r>
          </a:p>
        </p:txBody>
      </p:sp>
      <p:pic>
        <p:nvPicPr>
          <p:cNvPr id="3" name="Slide 10">
            <a:hlinkClick r:id="" action="ppaction://media"/>
            <a:extLst>
              <a:ext uri="{FF2B5EF4-FFF2-40B4-BE49-F238E27FC236}">
                <a16:creationId xmlns:a16="http://schemas.microsoft.com/office/drawing/2014/main" id="{7818D475-9028-13B1-7078-96C6C73B4B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8425" y="9842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6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4BE09-36B4-361C-C242-C0FCAB21518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EBAC545-4947-337A-493D-ED6060608F14}"/>
              </a:ext>
            </a:extLst>
          </p:cNvPr>
          <p:cNvSpPr/>
          <p:nvPr/>
        </p:nvSpPr>
        <p:spPr>
          <a:xfrm>
            <a:off x="793790" y="834628"/>
            <a:ext cx="6059091"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References </a:t>
            </a:r>
            <a:endParaRPr lang="en-US" sz="4450" dirty="0"/>
          </a:p>
        </p:txBody>
      </p:sp>
      <p:sp>
        <p:nvSpPr>
          <p:cNvPr id="3" name="TextBox 2">
            <a:extLst>
              <a:ext uri="{FF2B5EF4-FFF2-40B4-BE49-F238E27FC236}">
                <a16:creationId xmlns:a16="http://schemas.microsoft.com/office/drawing/2014/main" id="{AD4519F0-8301-40ED-14D2-7D1FF1C9166D}"/>
              </a:ext>
            </a:extLst>
          </p:cNvPr>
          <p:cNvSpPr txBox="1"/>
          <p:nvPr/>
        </p:nvSpPr>
        <p:spPr>
          <a:xfrm>
            <a:off x="793790" y="1745087"/>
            <a:ext cx="12844937" cy="604627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err="1"/>
              <a:t>LinkNet</a:t>
            </a:r>
            <a:r>
              <a:rPr lang="en-US" sz="2000" dirty="0"/>
              <a:t> Analytics (2023) </a:t>
            </a:r>
            <a:r>
              <a:rPr lang="en-US" sz="2000" i="1" dirty="0"/>
              <a:t>My Fitbit Watch Datasets</a:t>
            </a:r>
            <a:r>
              <a:rPr lang="en-US" sz="2000" dirty="0"/>
              <a:t>. Available at: </a:t>
            </a:r>
            <a:r>
              <a:rPr lang="en-US" sz="2000" dirty="0">
                <a:hlinkClick r:id="rId3"/>
              </a:rPr>
              <a:t>https://www.kaggle.com/datasets/linknetanalytics/my-fitbit-watch-datasets</a:t>
            </a:r>
            <a:r>
              <a:rPr lang="en-US" sz="2000" dirty="0"/>
              <a:t> (Accessed: 6 April 2025).</a:t>
            </a:r>
          </a:p>
          <a:p>
            <a:pPr marL="285750" indent="-285750">
              <a:lnSpc>
                <a:spcPct val="200000"/>
              </a:lnSpc>
              <a:buFont typeface="Arial" panose="020B0604020202020204" pitchFamily="34" charset="0"/>
              <a:buChar char="•"/>
            </a:pPr>
            <a:r>
              <a:rPr lang="en-US" sz="2000" dirty="0"/>
              <a:t>Maes, P. (1991) ‘The agent network architecture (ANA)’, </a:t>
            </a:r>
            <a:r>
              <a:rPr lang="en-US" sz="2000" i="1" dirty="0"/>
              <a:t>ACM SIGART Bulletin</a:t>
            </a:r>
            <a:r>
              <a:rPr lang="en-US" sz="2000" dirty="0"/>
              <a:t>, 2(4), pp. 115–120.</a:t>
            </a:r>
          </a:p>
          <a:p>
            <a:pPr marL="285750" indent="-285750">
              <a:lnSpc>
                <a:spcPct val="200000"/>
              </a:lnSpc>
              <a:buFont typeface="Arial" panose="020B0604020202020204" pitchFamily="34" charset="0"/>
              <a:buChar char="•"/>
            </a:pPr>
            <a:r>
              <a:rPr lang="en-US" sz="2000" dirty="0" err="1"/>
              <a:t>Mikolov</a:t>
            </a:r>
            <a:r>
              <a:rPr lang="en-US" sz="2000" dirty="0"/>
              <a:t>, T., </a:t>
            </a:r>
            <a:r>
              <a:rPr lang="en-US" sz="2000" dirty="0" err="1"/>
              <a:t>Sutskever</a:t>
            </a:r>
            <a:r>
              <a:rPr lang="en-US" sz="2000" dirty="0"/>
              <a:t>, I., Chen, K., Corrado, G. and Dean, J. (2013) ‘Distributed representations of words and phrases and their compositionality’, </a:t>
            </a:r>
            <a:r>
              <a:rPr lang="en-US" sz="2000" i="1" dirty="0"/>
              <a:t>Advances in Neural Information Processing Systems</a:t>
            </a:r>
            <a:r>
              <a:rPr lang="en-US" sz="2000" dirty="0"/>
              <a:t>, 26, pp. 3111–3119.</a:t>
            </a:r>
          </a:p>
          <a:p>
            <a:pPr marL="285750" indent="-285750">
              <a:lnSpc>
                <a:spcPct val="200000"/>
              </a:lnSpc>
              <a:buFont typeface="Arial" panose="020B0604020202020204" pitchFamily="34" charset="0"/>
              <a:buChar char="•"/>
            </a:pPr>
            <a:r>
              <a:rPr lang="en-US" sz="2000" dirty="0"/>
              <a:t>Russell, S. and Norvig, P. (2021) </a:t>
            </a:r>
            <a:r>
              <a:rPr lang="en-US" sz="2000" i="1" dirty="0"/>
              <a:t>Artificial intelligence: a modern approach</a:t>
            </a:r>
            <a:r>
              <a:rPr lang="en-US" sz="2000" dirty="0"/>
              <a:t>. 4th </a:t>
            </a:r>
            <a:r>
              <a:rPr lang="en-US" sz="2000" dirty="0" err="1"/>
              <a:t>edn</a:t>
            </a:r>
            <a:r>
              <a:rPr lang="en-US" sz="2000" dirty="0"/>
              <a:t>. Harlow: Pearson Education.</a:t>
            </a:r>
          </a:p>
          <a:p>
            <a:pPr marL="285750" indent="-285750">
              <a:lnSpc>
                <a:spcPct val="200000"/>
              </a:lnSpc>
              <a:buFont typeface="Arial" panose="020B0604020202020204" pitchFamily="34" charset="0"/>
              <a:buChar char="•"/>
            </a:pPr>
            <a:r>
              <a:rPr lang="en-US" sz="2000" dirty="0"/>
              <a:t>Wang, S., Wan, J., Zhang, D., Li, D. and Zhang, C. (2016) ‘Towards smart factory for Industry 4.0: a self-organized multi-agent system with big data based feedback and coordination’, </a:t>
            </a:r>
            <a:r>
              <a:rPr lang="en-US" sz="2000" i="1" dirty="0"/>
              <a:t>Computer Networks</a:t>
            </a:r>
            <a:r>
              <a:rPr lang="en-US" sz="2000" dirty="0"/>
              <a:t>, 101, pp. 158–168.</a:t>
            </a:r>
          </a:p>
          <a:p>
            <a:pPr marL="285750" indent="-285750">
              <a:lnSpc>
                <a:spcPct val="200000"/>
              </a:lnSpc>
              <a:buFont typeface="Arial" panose="020B0604020202020204" pitchFamily="34" charset="0"/>
              <a:buChar char="•"/>
            </a:pPr>
            <a:r>
              <a:rPr lang="en-US" sz="2000" dirty="0"/>
              <a:t>Wooldridge, M.J. (2009) </a:t>
            </a:r>
            <a:r>
              <a:rPr lang="en-US" sz="2000" i="1" dirty="0"/>
              <a:t>An introduction to multiagent systems</a:t>
            </a:r>
            <a:r>
              <a:rPr lang="en-US" sz="2000" dirty="0"/>
              <a:t>. 2nd </a:t>
            </a:r>
            <a:r>
              <a:rPr lang="en-US" sz="2000" dirty="0" err="1"/>
              <a:t>edn</a:t>
            </a:r>
            <a:r>
              <a:rPr lang="en-US" sz="2000" dirty="0"/>
              <a:t>. New York: John Wiley &amp; Sons.</a:t>
            </a:r>
          </a:p>
          <a:p>
            <a:pPr marL="285750" indent="-28575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572161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rcRect t="8553" b="4362"/>
          <a:stretch/>
        </p:blipFill>
        <p:spPr>
          <a:xfrm>
            <a:off x="1023196" y="0"/>
            <a:ext cx="4661621" cy="6089417"/>
          </a:xfrm>
          <a:prstGeom prst="rect">
            <a:avLst/>
          </a:prstGeom>
        </p:spPr>
      </p:pic>
      <p:sp>
        <p:nvSpPr>
          <p:cNvPr id="3" name="Text 0"/>
          <p:cNvSpPr/>
          <p:nvPr/>
        </p:nvSpPr>
        <p:spPr>
          <a:xfrm>
            <a:off x="6280190" y="636151"/>
            <a:ext cx="7065645"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Project Objective &amp; Dataset</a:t>
            </a:r>
            <a:endParaRPr lang="en-US" sz="4450" dirty="0"/>
          </a:p>
        </p:txBody>
      </p:sp>
      <p:sp>
        <p:nvSpPr>
          <p:cNvPr id="4" name="Shape 1"/>
          <p:cNvSpPr/>
          <p:nvPr/>
        </p:nvSpPr>
        <p:spPr>
          <a:xfrm>
            <a:off x="8003533" y="1700331"/>
            <a:ext cx="30480" cy="5908238"/>
          </a:xfrm>
          <a:prstGeom prst="roundRect">
            <a:avLst>
              <a:gd name="adj" fmla="val 111628"/>
            </a:avLst>
          </a:prstGeom>
          <a:solidFill>
            <a:srgbClr val="CBC5B8"/>
          </a:solidFill>
          <a:ln/>
        </p:spPr>
        <p:txBody>
          <a:bodyPr/>
          <a:lstStyle/>
          <a:p>
            <a:endParaRPr lang="en-US"/>
          </a:p>
        </p:txBody>
      </p:sp>
      <p:sp>
        <p:nvSpPr>
          <p:cNvPr id="5" name="Shape 2"/>
          <p:cNvSpPr/>
          <p:nvPr/>
        </p:nvSpPr>
        <p:spPr>
          <a:xfrm>
            <a:off x="8228204" y="2195392"/>
            <a:ext cx="680442" cy="30480"/>
          </a:xfrm>
          <a:prstGeom prst="roundRect">
            <a:avLst>
              <a:gd name="adj" fmla="val 111628"/>
            </a:avLst>
          </a:prstGeom>
          <a:solidFill>
            <a:srgbClr val="CBC5B8"/>
          </a:solidFill>
          <a:ln/>
        </p:spPr>
        <p:txBody>
          <a:bodyPr/>
          <a:lstStyle/>
          <a:p>
            <a:endParaRPr lang="en-US"/>
          </a:p>
        </p:txBody>
      </p:sp>
      <p:sp>
        <p:nvSpPr>
          <p:cNvPr id="6" name="Shape 3"/>
          <p:cNvSpPr/>
          <p:nvPr/>
        </p:nvSpPr>
        <p:spPr>
          <a:xfrm>
            <a:off x="7748382" y="1955482"/>
            <a:ext cx="510302" cy="510302"/>
          </a:xfrm>
          <a:prstGeom prst="roundRect">
            <a:avLst>
              <a:gd name="adj" fmla="val 6667"/>
            </a:avLst>
          </a:prstGeom>
          <a:solidFill>
            <a:srgbClr val="E5DFD2"/>
          </a:solidFill>
          <a:ln/>
        </p:spPr>
        <p:txBody>
          <a:bodyPr/>
          <a:lstStyle/>
          <a:p>
            <a:endParaRPr lang="en-US"/>
          </a:p>
        </p:txBody>
      </p:sp>
      <p:pic>
        <p:nvPicPr>
          <p:cNvPr id="7" name="Image 1" descr="preencoded.png"/>
          <p:cNvPicPr>
            <a:picLocks noChangeAspect="1"/>
          </p:cNvPicPr>
          <p:nvPr/>
        </p:nvPicPr>
        <p:blipFill>
          <a:blip r:embed="rId6"/>
          <a:stretch>
            <a:fillRect/>
          </a:stretch>
        </p:blipFill>
        <p:spPr>
          <a:xfrm>
            <a:off x="7833452" y="1997987"/>
            <a:ext cx="340162" cy="425291"/>
          </a:xfrm>
          <a:prstGeom prst="rect">
            <a:avLst/>
          </a:prstGeom>
        </p:spPr>
      </p:pic>
      <p:sp>
        <p:nvSpPr>
          <p:cNvPr id="8" name="Text 4"/>
          <p:cNvSpPr/>
          <p:nvPr/>
        </p:nvSpPr>
        <p:spPr>
          <a:xfrm>
            <a:off x="9137603" y="192714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Objective</a:t>
            </a:r>
            <a:endParaRPr lang="en-US" sz="2200" dirty="0"/>
          </a:p>
        </p:txBody>
      </p:sp>
      <p:sp>
        <p:nvSpPr>
          <p:cNvPr id="9" name="Text 5"/>
          <p:cNvSpPr/>
          <p:nvPr/>
        </p:nvSpPr>
        <p:spPr>
          <a:xfrm>
            <a:off x="9137603" y="2417563"/>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Detect anomalies and monitor fitness using Fitbit data</a:t>
            </a:r>
            <a:endParaRPr lang="en-US" sz="1750" dirty="0"/>
          </a:p>
        </p:txBody>
      </p:sp>
      <p:sp>
        <p:nvSpPr>
          <p:cNvPr id="10" name="Shape 6"/>
          <p:cNvSpPr/>
          <p:nvPr/>
        </p:nvSpPr>
        <p:spPr>
          <a:xfrm>
            <a:off x="8228204" y="3729156"/>
            <a:ext cx="680442" cy="30480"/>
          </a:xfrm>
          <a:prstGeom prst="roundRect">
            <a:avLst>
              <a:gd name="adj" fmla="val 111628"/>
            </a:avLst>
          </a:prstGeom>
          <a:solidFill>
            <a:srgbClr val="CBC5B8"/>
          </a:solidFill>
          <a:ln/>
        </p:spPr>
        <p:txBody>
          <a:bodyPr/>
          <a:lstStyle/>
          <a:p>
            <a:endParaRPr lang="en-US"/>
          </a:p>
        </p:txBody>
      </p:sp>
      <p:sp>
        <p:nvSpPr>
          <p:cNvPr id="11" name="Shape 7"/>
          <p:cNvSpPr/>
          <p:nvPr/>
        </p:nvSpPr>
        <p:spPr>
          <a:xfrm>
            <a:off x="7748382" y="3489245"/>
            <a:ext cx="510302" cy="510302"/>
          </a:xfrm>
          <a:prstGeom prst="roundRect">
            <a:avLst>
              <a:gd name="adj" fmla="val 6667"/>
            </a:avLst>
          </a:prstGeom>
          <a:solidFill>
            <a:srgbClr val="E5DFD2"/>
          </a:solidFill>
          <a:ln/>
        </p:spPr>
        <p:txBody>
          <a:bodyPr/>
          <a:lstStyle/>
          <a:p>
            <a:endParaRPr lang="en-US"/>
          </a:p>
        </p:txBody>
      </p:sp>
      <p:pic>
        <p:nvPicPr>
          <p:cNvPr id="12" name="Image 2" descr="preencoded.png"/>
          <p:cNvPicPr>
            <a:picLocks noChangeAspect="1"/>
          </p:cNvPicPr>
          <p:nvPr/>
        </p:nvPicPr>
        <p:blipFill>
          <a:blip r:embed="rId7"/>
          <a:stretch>
            <a:fillRect/>
          </a:stretch>
        </p:blipFill>
        <p:spPr>
          <a:xfrm>
            <a:off x="7833452" y="3531750"/>
            <a:ext cx="340162" cy="425291"/>
          </a:xfrm>
          <a:prstGeom prst="rect">
            <a:avLst/>
          </a:prstGeom>
        </p:spPr>
      </p:pic>
      <p:sp>
        <p:nvSpPr>
          <p:cNvPr id="13" name="Text 8"/>
          <p:cNvSpPr/>
          <p:nvPr/>
        </p:nvSpPr>
        <p:spPr>
          <a:xfrm>
            <a:off x="9137603" y="34609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Dataset</a:t>
            </a:r>
            <a:endParaRPr lang="en-US" sz="2200" dirty="0"/>
          </a:p>
        </p:txBody>
      </p:sp>
      <p:sp>
        <p:nvSpPr>
          <p:cNvPr id="14" name="Text 9"/>
          <p:cNvSpPr/>
          <p:nvPr/>
        </p:nvSpPr>
        <p:spPr>
          <a:xfrm>
            <a:off x="9137603" y="3951326"/>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Fitbit daily activity, sleep, heart rate, and exercise</a:t>
            </a:r>
            <a:endParaRPr lang="en-US" sz="1750" dirty="0"/>
          </a:p>
        </p:txBody>
      </p:sp>
      <p:sp>
        <p:nvSpPr>
          <p:cNvPr id="15" name="Shape 10"/>
          <p:cNvSpPr/>
          <p:nvPr/>
        </p:nvSpPr>
        <p:spPr>
          <a:xfrm>
            <a:off x="8228204" y="5262919"/>
            <a:ext cx="680442" cy="30480"/>
          </a:xfrm>
          <a:prstGeom prst="roundRect">
            <a:avLst>
              <a:gd name="adj" fmla="val 111628"/>
            </a:avLst>
          </a:prstGeom>
          <a:solidFill>
            <a:srgbClr val="CBC5B8"/>
          </a:solidFill>
          <a:ln/>
        </p:spPr>
        <p:txBody>
          <a:bodyPr/>
          <a:lstStyle/>
          <a:p>
            <a:endParaRPr lang="en-US"/>
          </a:p>
        </p:txBody>
      </p:sp>
      <p:sp>
        <p:nvSpPr>
          <p:cNvPr id="16" name="Shape 11"/>
          <p:cNvSpPr/>
          <p:nvPr/>
        </p:nvSpPr>
        <p:spPr>
          <a:xfrm>
            <a:off x="7748382" y="5023008"/>
            <a:ext cx="510302" cy="510302"/>
          </a:xfrm>
          <a:prstGeom prst="roundRect">
            <a:avLst>
              <a:gd name="adj" fmla="val 6667"/>
            </a:avLst>
          </a:prstGeom>
          <a:solidFill>
            <a:srgbClr val="E5DFD2"/>
          </a:solidFill>
          <a:ln/>
        </p:spPr>
        <p:txBody>
          <a:bodyPr/>
          <a:lstStyle/>
          <a:p>
            <a:endParaRPr lang="en-US"/>
          </a:p>
        </p:txBody>
      </p:sp>
      <p:pic>
        <p:nvPicPr>
          <p:cNvPr id="17" name="Image 3" descr="preencoded.png"/>
          <p:cNvPicPr>
            <a:picLocks noChangeAspect="1"/>
          </p:cNvPicPr>
          <p:nvPr/>
        </p:nvPicPr>
        <p:blipFill>
          <a:blip r:embed="rId8"/>
          <a:stretch>
            <a:fillRect/>
          </a:stretch>
        </p:blipFill>
        <p:spPr>
          <a:xfrm>
            <a:off x="7833452" y="5065513"/>
            <a:ext cx="340162" cy="425291"/>
          </a:xfrm>
          <a:prstGeom prst="rect">
            <a:avLst/>
          </a:prstGeom>
        </p:spPr>
      </p:pic>
      <p:sp>
        <p:nvSpPr>
          <p:cNvPr id="18" name="Text 12"/>
          <p:cNvSpPr/>
          <p:nvPr/>
        </p:nvSpPr>
        <p:spPr>
          <a:xfrm>
            <a:off x="9137603" y="499467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Sample Size</a:t>
            </a:r>
            <a:endParaRPr lang="en-US" sz="2200" dirty="0"/>
          </a:p>
        </p:txBody>
      </p:sp>
      <p:sp>
        <p:nvSpPr>
          <p:cNvPr id="19" name="Text 13"/>
          <p:cNvSpPr/>
          <p:nvPr/>
        </p:nvSpPr>
        <p:spPr>
          <a:xfrm>
            <a:off x="9137603" y="5485089"/>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1661 records with comprehensive metrics</a:t>
            </a:r>
            <a:endParaRPr lang="en-US" sz="1750" dirty="0"/>
          </a:p>
        </p:txBody>
      </p:sp>
      <p:sp>
        <p:nvSpPr>
          <p:cNvPr id="20" name="Shape 14"/>
          <p:cNvSpPr/>
          <p:nvPr/>
        </p:nvSpPr>
        <p:spPr>
          <a:xfrm>
            <a:off x="8228204" y="6796682"/>
            <a:ext cx="680442" cy="30480"/>
          </a:xfrm>
          <a:prstGeom prst="roundRect">
            <a:avLst>
              <a:gd name="adj" fmla="val 111628"/>
            </a:avLst>
          </a:prstGeom>
          <a:solidFill>
            <a:srgbClr val="CBC5B8"/>
          </a:solidFill>
          <a:ln/>
        </p:spPr>
        <p:txBody>
          <a:bodyPr/>
          <a:lstStyle/>
          <a:p>
            <a:endParaRPr lang="en-US"/>
          </a:p>
        </p:txBody>
      </p:sp>
      <p:sp>
        <p:nvSpPr>
          <p:cNvPr id="21" name="Shape 15"/>
          <p:cNvSpPr/>
          <p:nvPr/>
        </p:nvSpPr>
        <p:spPr>
          <a:xfrm>
            <a:off x="7748382" y="6556771"/>
            <a:ext cx="510302" cy="510302"/>
          </a:xfrm>
          <a:prstGeom prst="roundRect">
            <a:avLst>
              <a:gd name="adj" fmla="val 6667"/>
            </a:avLst>
          </a:prstGeom>
          <a:solidFill>
            <a:srgbClr val="E5DFD2"/>
          </a:solidFill>
          <a:ln/>
        </p:spPr>
        <p:txBody>
          <a:bodyPr/>
          <a:lstStyle/>
          <a:p>
            <a:endParaRPr lang="en-US"/>
          </a:p>
        </p:txBody>
      </p:sp>
      <p:pic>
        <p:nvPicPr>
          <p:cNvPr id="22" name="Image 4" descr="preencoded.png"/>
          <p:cNvPicPr>
            <a:picLocks noChangeAspect="1"/>
          </p:cNvPicPr>
          <p:nvPr/>
        </p:nvPicPr>
        <p:blipFill>
          <a:blip r:embed="rId9"/>
          <a:stretch>
            <a:fillRect/>
          </a:stretch>
        </p:blipFill>
        <p:spPr>
          <a:xfrm>
            <a:off x="7833452" y="6599276"/>
            <a:ext cx="340162" cy="425291"/>
          </a:xfrm>
          <a:prstGeom prst="rect">
            <a:avLst/>
          </a:prstGeom>
        </p:spPr>
      </p:pic>
      <p:sp>
        <p:nvSpPr>
          <p:cNvPr id="23" name="Text 16"/>
          <p:cNvSpPr/>
          <p:nvPr/>
        </p:nvSpPr>
        <p:spPr>
          <a:xfrm>
            <a:off x="9137603" y="65284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Key Features</a:t>
            </a:r>
            <a:endParaRPr lang="en-US" sz="2200" dirty="0"/>
          </a:p>
        </p:txBody>
      </p:sp>
      <p:sp>
        <p:nvSpPr>
          <p:cNvPr id="24" name="Text 17"/>
          <p:cNvSpPr/>
          <p:nvPr/>
        </p:nvSpPr>
        <p:spPr>
          <a:xfrm>
            <a:off x="9137603" y="7018852"/>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Total steps, sleep score, VO2Max, heart rate</a:t>
            </a:r>
            <a:endParaRPr lang="en-US" sz="1750" dirty="0"/>
          </a:p>
        </p:txBody>
      </p:sp>
      <p:graphicFrame>
        <p:nvGraphicFramePr>
          <p:cNvPr id="25" name="Table 24">
            <a:extLst>
              <a:ext uri="{FF2B5EF4-FFF2-40B4-BE49-F238E27FC236}">
                <a16:creationId xmlns:a16="http://schemas.microsoft.com/office/drawing/2014/main" id="{EB1FBCBF-5B76-99D2-8538-062E743176D9}"/>
              </a:ext>
            </a:extLst>
          </p:cNvPr>
          <p:cNvGraphicFramePr>
            <a:graphicFrameLocks noGrp="1"/>
          </p:cNvGraphicFramePr>
          <p:nvPr>
            <p:extLst>
              <p:ext uri="{D42A27DB-BD31-4B8C-83A1-F6EECF244321}">
                <p14:modId xmlns:p14="http://schemas.microsoft.com/office/powerpoint/2010/main" val="3304420324"/>
              </p:ext>
            </p:extLst>
          </p:nvPr>
        </p:nvGraphicFramePr>
        <p:xfrm>
          <a:off x="64806" y="5364242"/>
          <a:ext cx="7598536" cy="2822062"/>
        </p:xfrm>
        <a:graphic>
          <a:graphicData uri="http://schemas.openxmlformats.org/drawingml/2006/table">
            <a:tbl>
              <a:tblPr firstRow="1" firstCol="1" bandRow="1">
                <a:tableStyleId>{F5AB1C69-6EDB-4FF4-983F-18BD219EF322}</a:tableStyleId>
              </a:tblPr>
              <a:tblGrid>
                <a:gridCol w="474149">
                  <a:extLst>
                    <a:ext uri="{9D8B030D-6E8A-4147-A177-3AD203B41FA5}">
                      <a16:colId xmlns:a16="http://schemas.microsoft.com/office/drawing/2014/main" val="3549703858"/>
                    </a:ext>
                  </a:extLst>
                </a:gridCol>
                <a:gridCol w="475668">
                  <a:extLst>
                    <a:ext uri="{9D8B030D-6E8A-4147-A177-3AD203B41FA5}">
                      <a16:colId xmlns:a16="http://schemas.microsoft.com/office/drawing/2014/main" val="4099552787"/>
                    </a:ext>
                  </a:extLst>
                </a:gridCol>
                <a:gridCol w="474149">
                  <a:extLst>
                    <a:ext uri="{9D8B030D-6E8A-4147-A177-3AD203B41FA5}">
                      <a16:colId xmlns:a16="http://schemas.microsoft.com/office/drawing/2014/main" val="8255879"/>
                    </a:ext>
                  </a:extLst>
                </a:gridCol>
                <a:gridCol w="475668">
                  <a:extLst>
                    <a:ext uri="{9D8B030D-6E8A-4147-A177-3AD203B41FA5}">
                      <a16:colId xmlns:a16="http://schemas.microsoft.com/office/drawing/2014/main" val="4279179308"/>
                    </a:ext>
                  </a:extLst>
                </a:gridCol>
                <a:gridCol w="474149">
                  <a:extLst>
                    <a:ext uri="{9D8B030D-6E8A-4147-A177-3AD203B41FA5}">
                      <a16:colId xmlns:a16="http://schemas.microsoft.com/office/drawing/2014/main" val="4239753069"/>
                    </a:ext>
                  </a:extLst>
                </a:gridCol>
                <a:gridCol w="475668">
                  <a:extLst>
                    <a:ext uri="{9D8B030D-6E8A-4147-A177-3AD203B41FA5}">
                      <a16:colId xmlns:a16="http://schemas.microsoft.com/office/drawing/2014/main" val="354229757"/>
                    </a:ext>
                  </a:extLst>
                </a:gridCol>
                <a:gridCol w="474149">
                  <a:extLst>
                    <a:ext uri="{9D8B030D-6E8A-4147-A177-3AD203B41FA5}">
                      <a16:colId xmlns:a16="http://schemas.microsoft.com/office/drawing/2014/main" val="810643598"/>
                    </a:ext>
                  </a:extLst>
                </a:gridCol>
                <a:gridCol w="475668">
                  <a:extLst>
                    <a:ext uri="{9D8B030D-6E8A-4147-A177-3AD203B41FA5}">
                      <a16:colId xmlns:a16="http://schemas.microsoft.com/office/drawing/2014/main" val="2735810825"/>
                    </a:ext>
                  </a:extLst>
                </a:gridCol>
                <a:gridCol w="474149">
                  <a:extLst>
                    <a:ext uri="{9D8B030D-6E8A-4147-A177-3AD203B41FA5}">
                      <a16:colId xmlns:a16="http://schemas.microsoft.com/office/drawing/2014/main" val="4094335949"/>
                    </a:ext>
                  </a:extLst>
                </a:gridCol>
                <a:gridCol w="475668">
                  <a:extLst>
                    <a:ext uri="{9D8B030D-6E8A-4147-A177-3AD203B41FA5}">
                      <a16:colId xmlns:a16="http://schemas.microsoft.com/office/drawing/2014/main" val="3103531007"/>
                    </a:ext>
                  </a:extLst>
                </a:gridCol>
                <a:gridCol w="474149">
                  <a:extLst>
                    <a:ext uri="{9D8B030D-6E8A-4147-A177-3AD203B41FA5}">
                      <a16:colId xmlns:a16="http://schemas.microsoft.com/office/drawing/2014/main" val="1625621445"/>
                    </a:ext>
                  </a:extLst>
                </a:gridCol>
                <a:gridCol w="475668">
                  <a:extLst>
                    <a:ext uri="{9D8B030D-6E8A-4147-A177-3AD203B41FA5}">
                      <a16:colId xmlns:a16="http://schemas.microsoft.com/office/drawing/2014/main" val="574806977"/>
                    </a:ext>
                  </a:extLst>
                </a:gridCol>
                <a:gridCol w="474149">
                  <a:extLst>
                    <a:ext uri="{9D8B030D-6E8A-4147-A177-3AD203B41FA5}">
                      <a16:colId xmlns:a16="http://schemas.microsoft.com/office/drawing/2014/main" val="2860380537"/>
                    </a:ext>
                  </a:extLst>
                </a:gridCol>
                <a:gridCol w="475668">
                  <a:extLst>
                    <a:ext uri="{9D8B030D-6E8A-4147-A177-3AD203B41FA5}">
                      <a16:colId xmlns:a16="http://schemas.microsoft.com/office/drawing/2014/main" val="2159547936"/>
                    </a:ext>
                  </a:extLst>
                </a:gridCol>
                <a:gridCol w="474149">
                  <a:extLst>
                    <a:ext uri="{9D8B030D-6E8A-4147-A177-3AD203B41FA5}">
                      <a16:colId xmlns:a16="http://schemas.microsoft.com/office/drawing/2014/main" val="747168035"/>
                    </a:ext>
                  </a:extLst>
                </a:gridCol>
                <a:gridCol w="475668">
                  <a:extLst>
                    <a:ext uri="{9D8B030D-6E8A-4147-A177-3AD203B41FA5}">
                      <a16:colId xmlns:a16="http://schemas.microsoft.com/office/drawing/2014/main" val="235825685"/>
                    </a:ext>
                  </a:extLst>
                </a:gridCol>
              </a:tblGrid>
              <a:tr h="663967">
                <a:tc>
                  <a:txBody>
                    <a:bodyPr/>
                    <a:lstStyle/>
                    <a:p>
                      <a:pPr marL="0" marR="0" algn="ctr">
                        <a:lnSpc>
                          <a:spcPct val="115000"/>
                        </a:lnSpc>
                        <a:spcAft>
                          <a:spcPts val="1000"/>
                        </a:spcAft>
                        <a:buNone/>
                      </a:pPr>
                      <a:r>
                        <a:rPr lang="en-US" sz="900">
                          <a:effectLst/>
                        </a:rPr>
                        <a:t>date</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total_steps</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distance_in_kms</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total_calories</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floors</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elevation</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distance_in_miles</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total_sleep_minutes</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demographicVO2Max</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sleep_score</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deep_sleep_in_minutes</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resting_heart_rate</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activityName</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total_exercise_minutes</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dirty="0">
                          <a:effectLst/>
                        </a:rPr>
                        <a:t>MONTH</a:t>
                      </a:r>
                      <a:endParaRPr lang="en-US" sz="900" dirty="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DAYOFWEEK</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extLst>
                  <a:ext uri="{0D108BD9-81ED-4DB2-BD59-A6C34878D82A}">
                    <a16:rowId xmlns:a16="http://schemas.microsoft.com/office/drawing/2014/main" val="2236602059"/>
                  </a:ext>
                </a:extLst>
              </a:tr>
              <a:tr h="431619">
                <a:tc>
                  <a:txBody>
                    <a:bodyPr/>
                    <a:lstStyle/>
                    <a:p>
                      <a:pPr marL="0" marR="0" algn="ctr">
                        <a:lnSpc>
                          <a:spcPct val="115000"/>
                        </a:lnSpc>
                        <a:spcAft>
                          <a:spcPts val="1000"/>
                        </a:spcAft>
                        <a:buNone/>
                      </a:pPr>
                      <a:r>
                        <a:rPr lang="en-US" sz="900" dirty="0">
                          <a:effectLst/>
                        </a:rPr>
                        <a:t>2020-12-13</a:t>
                      </a:r>
                      <a:endParaRPr lang="en-US" sz="900" dirty="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3694.0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2.68407</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2091.0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1.0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3.0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1.667800576</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452.0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50.32151</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79.0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41.0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59.0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Walk</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42.65</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Dec</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Mon</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extLst>
                  <a:ext uri="{0D108BD9-81ED-4DB2-BD59-A6C34878D82A}">
                    <a16:rowId xmlns:a16="http://schemas.microsoft.com/office/drawing/2014/main" val="1338555784"/>
                  </a:ext>
                </a:extLst>
              </a:tr>
              <a:tr h="431619">
                <a:tc>
                  <a:txBody>
                    <a:bodyPr/>
                    <a:lstStyle/>
                    <a:p>
                      <a:pPr marL="0" marR="0" algn="ctr">
                        <a:lnSpc>
                          <a:spcPct val="115000"/>
                        </a:lnSpc>
                        <a:spcAft>
                          <a:spcPts val="1000"/>
                        </a:spcAft>
                        <a:buNone/>
                      </a:pPr>
                      <a:r>
                        <a:rPr lang="en-US" sz="900" dirty="0">
                          <a:effectLst/>
                        </a:rPr>
                        <a:t>2020-12-14</a:t>
                      </a:r>
                      <a:endParaRPr lang="en-US" sz="900" dirty="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9460.0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6.85782</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2639.0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1.0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3.0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4.261243613</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414.0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50.20421</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70.0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42.0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57.0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dirty="0">
                          <a:effectLst/>
                        </a:rPr>
                        <a:t>Walk</a:t>
                      </a:r>
                      <a:endParaRPr lang="en-US" sz="900" dirty="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32.43333333</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Dec</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Tue</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extLst>
                  <a:ext uri="{0D108BD9-81ED-4DB2-BD59-A6C34878D82A}">
                    <a16:rowId xmlns:a16="http://schemas.microsoft.com/office/drawing/2014/main" val="3466479574"/>
                  </a:ext>
                </a:extLst>
              </a:tr>
              <a:tr h="431619">
                <a:tc>
                  <a:txBody>
                    <a:bodyPr/>
                    <a:lstStyle/>
                    <a:p>
                      <a:pPr marL="0" marR="0" algn="ctr">
                        <a:lnSpc>
                          <a:spcPct val="115000"/>
                        </a:lnSpc>
                        <a:spcAft>
                          <a:spcPts val="1000"/>
                        </a:spcAft>
                        <a:buNone/>
                      </a:pPr>
                      <a:r>
                        <a:rPr lang="en-US" sz="900" dirty="0">
                          <a:effectLst/>
                        </a:rPr>
                        <a:t>2020-12-15</a:t>
                      </a:r>
                      <a:endParaRPr lang="en-US" sz="900" dirty="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9239.0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6.71307</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2841.0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4.0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12.0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4.171300306</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dirty="0">
                          <a:effectLst/>
                        </a:rPr>
                        <a:t>417.0</a:t>
                      </a:r>
                      <a:endParaRPr lang="en-US" sz="900" dirty="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50.62927</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73.0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22.0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57.0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Walk</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74.23333333</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Dec</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Thu</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extLst>
                  <a:ext uri="{0D108BD9-81ED-4DB2-BD59-A6C34878D82A}">
                    <a16:rowId xmlns:a16="http://schemas.microsoft.com/office/drawing/2014/main" val="1298816149"/>
                  </a:ext>
                </a:extLst>
              </a:tr>
              <a:tr h="431619">
                <a:tc>
                  <a:txBody>
                    <a:bodyPr/>
                    <a:lstStyle/>
                    <a:p>
                      <a:pPr marL="0" marR="0" algn="ctr">
                        <a:lnSpc>
                          <a:spcPct val="115000"/>
                        </a:lnSpc>
                        <a:spcAft>
                          <a:spcPts val="1000"/>
                        </a:spcAft>
                        <a:buNone/>
                      </a:pPr>
                      <a:r>
                        <a:rPr lang="en-US" sz="900" dirty="0">
                          <a:effectLst/>
                        </a:rPr>
                        <a:t>2020-12-16</a:t>
                      </a:r>
                      <a:endParaRPr lang="en-US" sz="900" dirty="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6384.0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4.63862</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2471.0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1.0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3.0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2.882299309</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481.0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dirty="0">
                          <a:effectLst/>
                        </a:rPr>
                        <a:t>50.94084</a:t>
                      </a:r>
                      <a:endParaRPr lang="en-US" sz="900" dirty="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82.0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31.0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56.0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Walk</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20.46666667</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Dec</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Fri</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extLst>
                  <a:ext uri="{0D108BD9-81ED-4DB2-BD59-A6C34878D82A}">
                    <a16:rowId xmlns:a16="http://schemas.microsoft.com/office/drawing/2014/main" val="4117444887"/>
                  </a:ext>
                </a:extLst>
              </a:tr>
              <a:tr h="431619">
                <a:tc>
                  <a:txBody>
                    <a:bodyPr/>
                    <a:lstStyle/>
                    <a:p>
                      <a:pPr marL="0" marR="0" algn="ctr">
                        <a:lnSpc>
                          <a:spcPct val="115000"/>
                        </a:lnSpc>
                        <a:spcAft>
                          <a:spcPts val="1000"/>
                        </a:spcAft>
                        <a:buNone/>
                      </a:pPr>
                      <a:r>
                        <a:rPr lang="en-US" sz="900" dirty="0">
                          <a:effectLst/>
                        </a:rPr>
                        <a:t>2020-12-17</a:t>
                      </a:r>
                      <a:endParaRPr lang="en-US" sz="900" dirty="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11806.0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8.55429</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2904.0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3.0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9.0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5.315379177</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445.0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50.9435</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73.0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20.0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55.0</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Walk</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69.98333333</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a:effectLst/>
                        </a:rPr>
                        <a:t>Dec</a:t>
                      </a:r>
                      <a:endParaRPr lang="en-US" sz="90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tc>
                  <a:txBody>
                    <a:bodyPr/>
                    <a:lstStyle/>
                    <a:p>
                      <a:pPr marL="0" marR="0" algn="ctr">
                        <a:lnSpc>
                          <a:spcPct val="115000"/>
                        </a:lnSpc>
                        <a:spcAft>
                          <a:spcPts val="1000"/>
                        </a:spcAft>
                        <a:buNone/>
                      </a:pPr>
                      <a:r>
                        <a:rPr lang="en-US" sz="900" dirty="0">
                          <a:effectLst/>
                        </a:rPr>
                        <a:t>Fri</a:t>
                      </a:r>
                      <a:endParaRPr lang="en-US" sz="900" dirty="0">
                        <a:effectLst/>
                        <a:latin typeface="Cambria" panose="02040503050406030204" pitchFamily="18" charset="0"/>
                        <a:ea typeface="MS Mincho" panose="02020609040205080304" pitchFamily="49" charset="-128"/>
                        <a:cs typeface="Arial" panose="020B0604020202020204" pitchFamily="34" charset="0"/>
                      </a:endParaRPr>
                    </a:p>
                  </a:txBody>
                  <a:tcPr marL="68541" marR="68541" marT="0" marB="0" anchor="ctr"/>
                </a:tc>
                <a:extLst>
                  <a:ext uri="{0D108BD9-81ED-4DB2-BD59-A6C34878D82A}">
                    <a16:rowId xmlns:a16="http://schemas.microsoft.com/office/drawing/2014/main" val="878840786"/>
                  </a:ext>
                </a:extLst>
              </a:tr>
            </a:tbl>
          </a:graphicData>
        </a:graphic>
      </p:graphicFrame>
      <p:pic>
        <p:nvPicPr>
          <p:cNvPr id="29" name="Slide 2">
            <a:hlinkClick r:id="" action="ppaction://media"/>
            <a:extLst>
              <a:ext uri="{FF2B5EF4-FFF2-40B4-BE49-F238E27FC236}">
                <a16:creationId xmlns:a16="http://schemas.microsoft.com/office/drawing/2014/main" id="{B59DF996-BCDA-88EB-95B7-9FBAF7630D7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8425" y="9842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82"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5232" y="474750"/>
            <a:ext cx="3302198" cy="412790"/>
          </a:xfrm>
          <a:prstGeom prst="rect">
            <a:avLst/>
          </a:prstGeom>
          <a:noFill/>
          <a:ln/>
        </p:spPr>
        <p:txBody>
          <a:bodyPr wrap="none" lIns="0" tIns="0" rIns="0" bIns="0" rtlCol="0" anchor="t"/>
          <a:lstStyle/>
          <a:p>
            <a:pPr marL="0" indent="0" algn="l">
              <a:lnSpc>
                <a:spcPts val="3250"/>
              </a:lnSpc>
              <a:buNone/>
            </a:pPr>
            <a:r>
              <a:rPr lang="en-US" sz="3600" b="1" dirty="0">
                <a:solidFill>
                  <a:srgbClr val="282824"/>
                </a:solidFill>
                <a:latin typeface="Lato Bold" pitchFamily="34" charset="0"/>
                <a:ea typeface="Lato Bold" pitchFamily="34" charset="-122"/>
                <a:cs typeface="Lato Bold" pitchFamily="34" charset="-120"/>
              </a:rPr>
              <a:t>System Architecture</a:t>
            </a:r>
            <a:endParaRPr lang="en-US" sz="3600" dirty="0"/>
          </a:p>
        </p:txBody>
      </p:sp>
      <p:sp>
        <p:nvSpPr>
          <p:cNvPr id="3" name="Text 1"/>
          <p:cNvSpPr/>
          <p:nvPr/>
        </p:nvSpPr>
        <p:spPr>
          <a:xfrm>
            <a:off x="3067526" y="2842617"/>
            <a:ext cx="1651040" cy="206335"/>
          </a:xfrm>
          <a:prstGeom prst="rect">
            <a:avLst/>
          </a:prstGeom>
          <a:noFill/>
          <a:ln/>
        </p:spPr>
        <p:txBody>
          <a:bodyPr wrap="none" lIns="0" tIns="0" rIns="0" bIns="0" rtlCol="0" anchor="t"/>
          <a:lstStyle/>
          <a:p>
            <a:pPr marL="0" indent="0" algn="r">
              <a:lnSpc>
                <a:spcPts val="1600"/>
              </a:lnSpc>
              <a:buNone/>
            </a:pPr>
            <a:r>
              <a:rPr lang="en-US" sz="2400" b="1" dirty="0">
                <a:solidFill>
                  <a:srgbClr val="4A4A45"/>
                </a:solidFill>
                <a:latin typeface="Lato Bold" pitchFamily="34" charset="0"/>
                <a:ea typeface="Lato Bold" pitchFamily="34" charset="-122"/>
                <a:cs typeface="Lato Bold" pitchFamily="34" charset="-120"/>
              </a:rPr>
              <a:t>1. Data Retrieval Agent</a:t>
            </a:r>
            <a:endParaRPr lang="en-US" sz="2400" dirty="0"/>
          </a:p>
        </p:txBody>
      </p:sp>
      <p:sp>
        <p:nvSpPr>
          <p:cNvPr id="4" name="Text 2"/>
          <p:cNvSpPr/>
          <p:nvPr/>
        </p:nvSpPr>
        <p:spPr>
          <a:xfrm>
            <a:off x="462201" y="3128129"/>
            <a:ext cx="4256365" cy="211217"/>
          </a:xfrm>
          <a:prstGeom prst="rect">
            <a:avLst/>
          </a:prstGeom>
          <a:noFill/>
          <a:ln/>
        </p:spPr>
        <p:txBody>
          <a:bodyPr wrap="none" lIns="0" tIns="0" rIns="0" bIns="0" rtlCol="0" anchor="t"/>
          <a:lstStyle/>
          <a:p>
            <a:pPr marL="0" indent="0" algn="r">
              <a:lnSpc>
                <a:spcPts val="1650"/>
              </a:lnSpc>
              <a:buNone/>
            </a:pPr>
            <a:r>
              <a:rPr lang="en-US" sz="1600" dirty="0">
                <a:solidFill>
                  <a:srgbClr val="4A4A45"/>
                </a:solidFill>
                <a:latin typeface="Lato" pitchFamily="34" charset="0"/>
                <a:ea typeface="Lato" pitchFamily="34" charset="-122"/>
                <a:cs typeface="Lato" pitchFamily="34" charset="-120"/>
              </a:rPr>
              <a:t>Fetches raw fitness data from devices</a:t>
            </a:r>
            <a:endParaRPr lang="en-US" sz="1600" dirty="0"/>
          </a:p>
        </p:txBody>
      </p:sp>
      <p:pic>
        <p:nvPicPr>
          <p:cNvPr id="5" name="Image 0" descr="preencoded.png"/>
          <p:cNvPicPr>
            <a:picLocks noChangeAspect="1"/>
          </p:cNvPicPr>
          <p:nvPr/>
        </p:nvPicPr>
        <p:blipFill>
          <a:blip r:embed="rId5"/>
          <a:stretch>
            <a:fillRect/>
          </a:stretch>
        </p:blipFill>
        <p:spPr>
          <a:xfrm>
            <a:off x="4916686" y="1941314"/>
            <a:ext cx="4797028" cy="4797028"/>
          </a:xfrm>
          <a:prstGeom prst="rect">
            <a:avLst/>
          </a:prstGeom>
        </p:spPr>
      </p:pic>
      <p:pic>
        <p:nvPicPr>
          <p:cNvPr id="6" name="Image 1" descr="preencoded.png"/>
          <p:cNvPicPr>
            <a:picLocks noChangeAspect="1"/>
          </p:cNvPicPr>
          <p:nvPr/>
        </p:nvPicPr>
        <p:blipFill>
          <a:blip r:embed="rId6"/>
          <a:stretch>
            <a:fillRect/>
          </a:stretch>
        </p:blipFill>
        <p:spPr>
          <a:xfrm>
            <a:off x="6047958" y="3010555"/>
            <a:ext cx="197525" cy="246936"/>
          </a:xfrm>
          <a:prstGeom prst="rect">
            <a:avLst/>
          </a:prstGeom>
        </p:spPr>
      </p:pic>
      <p:sp>
        <p:nvSpPr>
          <p:cNvPr id="7" name="Text 3"/>
          <p:cNvSpPr/>
          <p:nvPr/>
        </p:nvSpPr>
        <p:spPr>
          <a:xfrm>
            <a:off x="8398567" y="1550194"/>
            <a:ext cx="1651040" cy="206335"/>
          </a:xfrm>
          <a:prstGeom prst="rect">
            <a:avLst/>
          </a:prstGeom>
          <a:noFill/>
          <a:ln/>
        </p:spPr>
        <p:txBody>
          <a:bodyPr wrap="none" lIns="0" tIns="0" rIns="0" bIns="0" rtlCol="0" anchor="t"/>
          <a:lstStyle/>
          <a:p>
            <a:pPr marL="0" indent="0" algn="l">
              <a:lnSpc>
                <a:spcPts val="1600"/>
              </a:lnSpc>
              <a:buNone/>
            </a:pPr>
            <a:r>
              <a:rPr lang="en-US" sz="2800" b="1" dirty="0">
                <a:solidFill>
                  <a:srgbClr val="4A4A45"/>
                </a:solidFill>
                <a:latin typeface="Lato Bold" pitchFamily="34" charset="0"/>
                <a:ea typeface="Lato Bold" pitchFamily="34" charset="-122"/>
                <a:cs typeface="Lato Bold" pitchFamily="34" charset="-120"/>
              </a:rPr>
              <a:t>2. Data Validation Agent</a:t>
            </a:r>
            <a:endParaRPr lang="en-US" sz="2800" dirty="0"/>
          </a:p>
        </p:txBody>
      </p:sp>
      <p:sp>
        <p:nvSpPr>
          <p:cNvPr id="8" name="Text 4"/>
          <p:cNvSpPr/>
          <p:nvPr/>
        </p:nvSpPr>
        <p:spPr>
          <a:xfrm>
            <a:off x="8398567" y="1835705"/>
            <a:ext cx="4256365" cy="211217"/>
          </a:xfrm>
          <a:prstGeom prst="rect">
            <a:avLst/>
          </a:prstGeom>
          <a:noFill/>
          <a:ln/>
        </p:spPr>
        <p:txBody>
          <a:bodyPr wrap="none" lIns="0" tIns="0" rIns="0" bIns="0" rtlCol="0" anchor="t"/>
          <a:lstStyle/>
          <a:p>
            <a:pPr marL="0" indent="0" algn="l">
              <a:lnSpc>
                <a:spcPts val="1650"/>
              </a:lnSpc>
              <a:buNone/>
            </a:pPr>
            <a:r>
              <a:rPr lang="en-US" dirty="0">
                <a:solidFill>
                  <a:srgbClr val="4A4A45"/>
                </a:solidFill>
                <a:latin typeface="Lato" pitchFamily="34" charset="0"/>
                <a:ea typeface="Lato" pitchFamily="34" charset="-122"/>
                <a:cs typeface="Lato" pitchFamily="34" charset="-120"/>
              </a:rPr>
              <a:t>Ensures data quality and integrity</a:t>
            </a:r>
            <a:endParaRPr lang="en-US" dirty="0"/>
          </a:p>
        </p:txBody>
      </p:sp>
      <p:pic>
        <p:nvPicPr>
          <p:cNvPr id="9" name="Image 2" descr="preencoded.png"/>
          <p:cNvPicPr>
            <a:picLocks noChangeAspect="1"/>
          </p:cNvPicPr>
          <p:nvPr/>
        </p:nvPicPr>
        <p:blipFill>
          <a:blip r:embed="rId7"/>
          <a:stretch>
            <a:fillRect/>
          </a:stretch>
        </p:blipFill>
        <p:spPr>
          <a:xfrm>
            <a:off x="4916686" y="1941314"/>
            <a:ext cx="4797028" cy="4797028"/>
          </a:xfrm>
          <a:prstGeom prst="rect">
            <a:avLst/>
          </a:prstGeom>
        </p:spPr>
      </p:pic>
      <p:pic>
        <p:nvPicPr>
          <p:cNvPr id="10" name="Image 3" descr="preencoded.png"/>
          <p:cNvPicPr>
            <a:picLocks noChangeAspect="1"/>
          </p:cNvPicPr>
          <p:nvPr/>
        </p:nvPicPr>
        <p:blipFill>
          <a:blip r:embed="rId8"/>
          <a:stretch>
            <a:fillRect/>
          </a:stretch>
        </p:blipFill>
        <p:spPr>
          <a:xfrm>
            <a:off x="8002012" y="2732425"/>
            <a:ext cx="197525" cy="246936"/>
          </a:xfrm>
          <a:prstGeom prst="rect">
            <a:avLst/>
          </a:prstGeom>
        </p:spPr>
      </p:pic>
      <p:sp>
        <p:nvSpPr>
          <p:cNvPr id="11" name="Text 5"/>
          <p:cNvSpPr/>
          <p:nvPr/>
        </p:nvSpPr>
        <p:spPr>
          <a:xfrm>
            <a:off x="9977795" y="4536103"/>
            <a:ext cx="1651040" cy="206335"/>
          </a:xfrm>
          <a:prstGeom prst="rect">
            <a:avLst/>
          </a:prstGeom>
          <a:noFill/>
          <a:ln/>
        </p:spPr>
        <p:txBody>
          <a:bodyPr wrap="none" lIns="0" tIns="0" rIns="0" bIns="0" rtlCol="0" anchor="t"/>
          <a:lstStyle/>
          <a:p>
            <a:pPr marL="0" indent="0" algn="l">
              <a:lnSpc>
                <a:spcPts val="1600"/>
              </a:lnSpc>
              <a:buNone/>
            </a:pPr>
            <a:r>
              <a:rPr lang="en-US" sz="2800" b="1" dirty="0">
                <a:solidFill>
                  <a:srgbClr val="4A4A45"/>
                </a:solidFill>
                <a:latin typeface="Lato Bold" pitchFamily="34" charset="0"/>
                <a:ea typeface="Lato Bold" pitchFamily="34" charset="-122"/>
                <a:cs typeface="Lato Bold" pitchFamily="34" charset="-120"/>
              </a:rPr>
              <a:t>3. AI Analysis Agent</a:t>
            </a:r>
            <a:endParaRPr lang="en-US" sz="2800" dirty="0"/>
          </a:p>
        </p:txBody>
      </p:sp>
      <p:sp>
        <p:nvSpPr>
          <p:cNvPr id="12" name="Text 6"/>
          <p:cNvSpPr/>
          <p:nvPr/>
        </p:nvSpPr>
        <p:spPr>
          <a:xfrm>
            <a:off x="9977795" y="4821614"/>
            <a:ext cx="4190405" cy="211217"/>
          </a:xfrm>
          <a:prstGeom prst="rect">
            <a:avLst/>
          </a:prstGeom>
          <a:noFill/>
          <a:ln/>
        </p:spPr>
        <p:txBody>
          <a:bodyPr wrap="none" lIns="0" tIns="0" rIns="0" bIns="0" rtlCol="0" anchor="t"/>
          <a:lstStyle/>
          <a:p>
            <a:pPr marL="0" indent="0" algn="l">
              <a:lnSpc>
                <a:spcPts val="1650"/>
              </a:lnSpc>
              <a:buNone/>
            </a:pPr>
            <a:r>
              <a:rPr lang="en-US" dirty="0">
                <a:solidFill>
                  <a:srgbClr val="4A4A45"/>
                </a:solidFill>
                <a:latin typeface="Lato" pitchFamily="34" charset="0"/>
                <a:ea typeface="Lato" pitchFamily="34" charset="-122"/>
                <a:cs typeface="Lato" pitchFamily="34" charset="-120"/>
              </a:rPr>
              <a:t>Processes data and detects anomalies</a:t>
            </a:r>
            <a:endParaRPr lang="en-US" dirty="0"/>
          </a:p>
        </p:txBody>
      </p:sp>
      <p:pic>
        <p:nvPicPr>
          <p:cNvPr id="13" name="Image 4" descr="preencoded.png"/>
          <p:cNvPicPr>
            <a:picLocks noChangeAspect="1"/>
          </p:cNvPicPr>
          <p:nvPr/>
        </p:nvPicPr>
        <p:blipFill>
          <a:blip r:embed="rId9"/>
          <a:stretch>
            <a:fillRect/>
          </a:stretch>
        </p:blipFill>
        <p:spPr>
          <a:xfrm>
            <a:off x="4916686" y="1941314"/>
            <a:ext cx="4797028" cy="4797028"/>
          </a:xfrm>
          <a:prstGeom prst="rect">
            <a:avLst/>
          </a:prstGeom>
        </p:spPr>
      </p:pic>
      <p:pic>
        <p:nvPicPr>
          <p:cNvPr id="14" name="Image 5" descr="preencoded.png"/>
          <p:cNvPicPr>
            <a:picLocks noChangeAspect="1"/>
          </p:cNvPicPr>
          <p:nvPr/>
        </p:nvPicPr>
        <p:blipFill>
          <a:blip r:embed="rId10"/>
          <a:stretch>
            <a:fillRect/>
          </a:stretch>
        </p:blipFill>
        <p:spPr>
          <a:xfrm>
            <a:off x="8870335" y="4504908"/>
            <a:ext cx="197525" cy="246936"/>
          </a:xfrm>
          <a:prstGeom prst="rect">
            <a:avLst/>
          </a:prstGeom>
        </p:spPr>
      </p:pic>
      <p:sp>
        <p:nvSpPr>
          <p:cNvPr id="15" name="Text 7"/>
          <p:cNvSpPr/>
          <p:nvPr/>
        </p:nvSpPr>
        <p:spPr>
          <a:xfrm>
            <a:off x="8128111" y="6931342"/>
            <a:ext cx="1651040" cy="206335"/>
          </a:xfrm>
          <a:prstGeom prst="rect">
            <a:avLst/>
          </a:prstGeom>
          <a:noFill/>
          <a:ln/>
        </p:spPr>
        <p:txBody>
          <a:bodyPr wrap="none" lIns="0" tIns="0" rIns="0" bIns="0" rtlCol="0" anchor="t"/>
          <a:lstStyle/>
          <a:p>
            <a:pPr marL="0" indent="0" algn="l">
              <a:lnSpc>
                <a:spcPts val="1600"/>
              </a:lnSpc>
              <a:buNone/>
            </a:pPr>
            <a:r>
              <a:rPr lang="en-US" sz="2800" b="1" dirty="0">
                <a:solidFill>
                  <a:srgbClr val="4A4A45"/>
                </a:solidFill>
                <a:latin typeface="Lato Bold" pitchFamily="34" charset="0"/>
                <a:ea typeface="Lato Bold" pitchFamily="34" charset="-122"/>
                <a:cs typeface="Lato Bold" pitchFamily="34" charset="-120"/>
              </a:rPr>
              <a:t>4. Reporting Agent</a:t>
            </a:r>
            <a:endParaRPr lang="en-US" sz="2800" dirty="0"/>
          </a:p>
        </p:txBody>
      </p:sp>
      <p:sp>
        <p:nvSpPr>
          <p:cNvPr id="16" name="Text 8"/>
          <p:cNvSpPr/>
          <p:nvPr/>
        </p:nvSpPr>
        <p:spPr>
          <a:xfrm>
            <a:off x="8128111" y="7216854"/>
            <a:ext cx="4256365" cy="211217"/>
          </a:xfrm>
          <a:prstGeom prst="rect">
            <a:avLst/>
          </a:prstGeom>
          <a:noFill/>
          <a:ln/>
        </p:spPr>
        <p:txBody>
          <a:bodyPr wrap="none" lIns="0" tIns="0" rIns="0" bIns="0" rtlCol="0" anchor="t"/>
          <a:lstStyle/>
          <a:p>
            <a:pPr marL="0" indent="0" algn="l">
              <a:lnSpc>
                <a:spcPts val="1650"/>
              </a:lnSpc>
              <a:buNone/>
            </a:pPr>
            <a:r>
              <a:rPr lang="en-US" dirty="0">
                <a:solidFill>
                  <a:srgbClr val="4A4A45"/>
                </a:solidFill>
                <a:latin typeface="Lato" pitchFamily="34" charset="0"/>
                <a:ea typeface="Lato" pitchFamily="34" charset="-122"/>
                <a:cs typeface="Lato" pitchFamily="34" charset="-120"/>
              </a:rPr>
              <a:t>Generates insights and visualizations</a:t>
            </a:r>
            <a:endParaRPr lang="en-US" dirty="0"/>
          </a:p>
        </p:txBody>
      </p:sp>
      <p:pic>
        <p:nvPicPr>
          <p:cNvPr id="17" name="Image 6" descr="preencoded.png"/>
          <p:cNvPicPr>
            <a:picLocks noChangeAspect="1"/>
          </p:cNvPicPr>
          <p:nvPr/>
        </p:nvPicPr>
        <p:blipFill>
          <a:blip r:embed="rId11"/>
          <a:stretch>
            <a:fillRect/>
          </a:stretch>
        </p:blipFill>
        <p:spPr>
          <a:xfrm>
            <a:off x="4916686" y="1941314"/>
            <a:ext cx="4797028" cy="4797028"/>
          </a:xfrm>
          <a:prstGeom prst="rect">
            <a:avLst/>
          </a:prstGeom>
        </p:spPr>
      </p:pic>
      <p:pic>
        <p:nvPicPr>
          <p:cNvPr id="18" name="Image 7" descr="preencoded.png"/>
          <p:cNvPicPr>
            <a:picLocks noChangeAspect="1"/>
          </p:cNvPicPr>
          <p:nvPr/>
        </p:nvPicPr>
        <p:blipFill>
          <a:blip r:embed="rId12"/>
          <a:stretch>
            <a:fillRect/>
          </a:stretch>
        </p:blipFill>
        <p:spPr>
          <a:xfrm>
            <a:off x="7452896" y="5878413"/>
            <a:ext cx="197525" cy="246936"/>
          </a:xfrm>
          <a:prstGeom prst="rect">
            <a:avLst/>
          </a:prstGeom>
        </p:spPr>
      </p:pic>
      <p:sp>
        <p:nvSpPr>
          <p:cNvPr id="19" name="Text 9"/>
          <p:cNvSpPr/>
          <p:nvPr/>
        </p:nvSpPr>
        <p:spPr>
          <a:xfrm>
            <a:off x="3312225" y="5707213"/>
            <a:ext cx="1651040" cy="206335"/>
          </a:xfrm>
          <a:prstGeom prst="rect">
            <a:avLst/>
          </a:prstGeom>
          <a:noFill/>
          <a:ln/>
        </p:spPr>
        <p:txBody>
          <a:bodyPr wrap="none" lIns="0" tIns="0" rIns="0" bIns="0" rtlCol="0" anchor="t"/>
          <a:lstStyle/>
          <a:p>
            <a:pPr marL="0" indent="0" algn="r">
              <a:lnSpc>
                <a:spcPts val="1600"/>
              </a:lnSpc>
              <a:buNone/>
            </a:pPr>
            <a:r>
              <a:rPr lang="en-US" sz="2400" b="1" dirty="0">
                <a:solidFill>
                  <a:srgbClr val="4A4A45"/>
                </a:solidFill>
                <a:latin typeface="Lato Bold" pitchFamily="34" charset="0"/>
                <a:ea typeface="Lato Bold" pitchFamily="34" charset="-122"/>
                <a:cs typeface="Lato Bold" pitchFamily="34" charset="-120"/>
              </a:rPr>
              <a:t>5. Security Agent</a:t>
            </a:r>
            <a:endParaRPr lang="en-US" sz="2400" dirty="0"/>
          </a:p>
        </p:txBody>
      </p:sp>
      <p:sp>
        <p:nvSpPr>
          <p:cNvPr id="20" name="Text 10"/>
          <p:cNvSpPr/>
          <p:nvPr/>
        </p:nvSpPr>
        <p:spPr>
          <a:xfrm>
            <a:off x="706900" y="5992725"/>
            <a:ext cx="4256365" cy="211217"/>
          </a:xfrm>
          <a:prstGeom prst="rect">
            <a:avLst/>
          </a:prstGeom>
          <a:noFill/>
          <a:ln/>
        </p:spPr>
        <p:txBody>
          <a:bodyPr wrap="none" lIns="0" tIns="0" rIns="0" bIns="0" rtlCol="0" anchor="t"/>
          <a:lstStyle/>
          <a:p>
            <a:pPr marL="0" indent="0" algn="r">
              <a:lnSpc>
                <a:spcPts val="1650"/>
              </a:lnSpc>
              <a:buNone/>
            </a:pPr>
            <a:r>
              <a:rPr lang="en-US" sz="1600" dirty="0">
                <a:solidFill>
                  <a:srgbClr val="4A4A45"/>
                </a:solidFill>
                <a:latin typeface="Lato" pitchFamily="34" charset="0"/>
                <a:ea typeface="Lato" pitchFamily="34" charset="-122"/>
                <a:cs typeface="Lato" pitchFamily="34" charset="-120"/>
              </a:rPr>
              <a:t>Protects user data privacy</a:t>
            </a:r>
            <a:endParaRPr lang="en-US" sz="1600" dirty="0"/>
          </a:p>
        </p:txBody>
      </p:sp>
      <p:pic>
        <p:nvPicPr>
          <p:cNvPr id="21" name="Image 8" descr="preencoded.png"/>
          <p:cNvPicPr>
            <a:picLocks noChangeAspect="1"/>
          </p:cNvPicPr>
          <p:nvPr/>
        </p:nvPicPr>
        <p:blipFill>
          <a:blip r:embed="rId13"/>
          <a:stretch>
            <a:fillRect/>
          </a:stretch>
        </p:blipFill>
        <p:spPr>
          <a:xfrm>
            <a:off x="4916686" y="1941314"/>
            <a:ext cx="4797028" cy="4797028"/>
          </a:xfrm>
          <a:prstGeom prst="rect">
            <a:avLst/>
          </a:prstGeom>
        </p:spPr>
      </p:pic>
      <p:pic>
        <p:nvPicPr>
          <p:cNvPr id="22" name="Image 9" descr="preencoded.png"/>
          <p:cNvPicPr>
            <a:picLocks noChangeAspect="1"/>
          </p:cNvPicPr>
          <p:nvPr/>
        </p:nvPicPr>
        <p:blipFill>
          <a:blip r:embed="rId14"/>
          <a:stretch>
            <a:fillRect/>
          </a:stretch>
        </p:blipFill>
        <p:spPr>
          <a:xfrm>
            <a:off x="5708630" y="4954845"/>
            <a:ext cx="197525" cy="246936"/>
          </a:xfrm>
          <a:prstGeom prst="rect">
            <a:avLst/>
          </a:prstGeom>
        </p:spPr>
      </p:pic>
      <p:sp>
        <p:nvSpPr>
          <p:cNvPr id="25" name="Shape 1">
            <a:extLst>
              <a:ext uri="{FF2B5EF4-FFF2-40B4-BE49-F238E27FC236}">
                <a16:creationId xmlns:a16="http://schemas.microsoft.com/office/drawing/2014/main" id="{8DFE9190-559F-EF23-0913-0B1172CA560D}"/>
              </a:ext>
            </a:extLst>
          </p:cNvPr>
          <p:cNvSpPr/>
          <p:nvPr/>
        </p:nvSpPr>
        <p:spPr>
          <a:xfrm>
            <a:off x="244046" y="6773303"/>
            <a:ext cx="6227587" cy="1201435"/>
          </a:xfrm>
          <a:prstGeom prst="roundRect">
            <a:avLst>
              <a:gd name="adj" fmla="val 2038"/>
            </a:avLst>
          </a:prstGeom>
          <a:solidFill>
            <a:srgbClr val="E5DFD2"/>
          </a:solidFill>
          <a:ln/>
        </p:spPr>
        <p:txBody>
          <a:bodyPr/>
          <a:lstStyle/>
          <a:p>
            <a:endParaRPr lang="en-US"/>
          </a:p>
        </p:txBody>
      </p:sp>
      <p:sp>
        <p:nvSpPr>
          <p:cNvPr id="24" name="TextBox 23">
            <a:extLst>
              <a:ext uri="{FF2B5EF4-FFF2-40B4-BE49-F238E27FC236}">
                <a16:creationId xmlns:a16="http://schemas.microsoft.com/office/drawing/2014/main" id="{F8C945AC-D117-175E-7D0C-CF67D17E3432}"/>
              </a:ext>
            </a:extLst>
          </p:cNvPr>
          <p:cNvSpPr txBox="1"/>
          <p:nvPr/>
        </p:nvSpPr>
        <p:spPr>
          <a:xfrm>
            <a:off x="236820" y="6746312"/>
            <a:ext cx="6454117" cy="1175963"/>
          </a:xfrm>
          <a:prstGeom prst="rect">
            <a:avLst/>
          </a:prstGeom>
          <a:noFill/>
        </p:spPr>
        <p:txBody>
          <a:bodyPr wrap="square">
            <a:spAutoFit/>
          </a:bodyPr>
          <a:lstStyle/>
          <a:p>
            <a:pPr>
              <a:lnSpc>
                <a:spcPts val="2850"/>
              </a:lnSpc>
            </a:pPr>
            <a:r>
              <a:rPr lang="en-US" sz="1750" dirty="0">
                <a:solidFill>
                  <a:srgbClr val="4A4A45"/>
                </a:solidFill>
                <a:latin typeface="Lato" pitchFamily="34" charset="0"/>
                <a:ea typeface="Lato" pitchFamily="34" charset="-122"/>
                <a:cs typeface="Lato" pitchFamily="34" charset="-120"/>
              </a:rPr>
              <a:t>By </a:t>
            </a:r>
            <a:r>
              <a:rPr lang="en-US" sz="1750" dirty="0" err="1">
                <a:solidFill>
                  <a:srgbClr val="4A4A45"/>
                </a:solidFill>
                <a:latin typeface="Lato" pitchFamily="34" charset="0"/>
                <a:ea typeface="Lato" pitchFamily="34" charset="-122"/>
                <a:cs typeface="Lato" pitchFamily="34" charset="-120"/>
              </a:rPr>
              <a:t>modularising</a:t>
            </a:r>
            <a:r>
              <a:rPr lang="en-US" sz="1750" dirty="0">
                <a:solidFill>
                  <a:srgbClr val="4A4A45"/>
                </a:solidFill>
                <a:latin typeface="Lato" pitchFamily="34" charset="0"/>
                <a:ea typeface="Lato" pitchFamily="34" charset="-122"/>
                <a:cs typeface="Lato" pitchFamily="34" charset="-120"/>
              </a:rPr>
              <a:t> the system with agents, we mimic real-world distributed systems, allowing future integration with IoT or streaming environments.</a:t>
            </a:r>
          </a:p>
        </p:txBody>
      </p:sp>
      <p:pic>
        <p:nvPicPr>
          <p:cNvPr id="26" name="Slide 3">
            <a:hlinkClick r:id="" action="ppaction://media"/>
            <a:extLst>
              <a:ext uri="{FF2B5EF4-FFF2-40B4-BE49-F238E27FC236}">
                <a16:creationId xmlns:a16="http://schemas.microsoft.com/office/drawing/2014/main" id="{35FD0A23-EC04-AB5B-A713-19BC7E52E4A4}"/>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98425" y="9842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904"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802028" y="80225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Data Cleaning &amp; Preprocessing</a:t>
            </a:r>
            <a:endParaRPr lang="en-US" sz="4450" dirty="0"/>
          </a:p>
        </p:txBody>
      </p:sp>
      <p:pic>
        <p:nvPicPr>
          <p:cNvPr id="4" name="Image 1" descr="preencoded.png"/>
          <p:cNvPicPr>
            <a:picLocks noChangeAspect="1"/>
          </p:cNvPicPr>
          <p:nvPr/>
        </p:nvPicPr>
        <p:blipFill>
          <a:blip r:embed="rId5"/>
          <a:stretch>
            <a:fillRect/>
          </a:stretch>
        </p:blipFill>
        <p:spPr>
          <a:xfrm>
            <a:off x="6584990" y="700163"/>
            <a:ext cx="1134070" cy="1360884"/>
          </a:xfrm>
          <a:prstGeom prst="rect">
            <a:avLst/>
          </a:prstGeom>
        </p:spPr>
      </p:pic>
      <p:sp>
        <p:nvSpPr>
          <p:cNvPr id="5" name="Text 1"/>
          <p:cNvSpPr/>
          <p:nvPr/>
        </p:nvSpPr>
        <p:spPr>
          <a:xfrm>
            <a:off x="8059222" y="92697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Missing Values</a:t>
            </a:r>
            <a:endParaRPr lang="en-US" sz="2200" dirty="0"/>
          </a:p>
        </p:txBody>
      </p:sp>
      <p:sp>
        <p:nvSpPr>
          <p:cNvPr id="6" name="Text 2"/>
          <p:cNvSpPr/>
          <p:nvPr/>
        </p:nvSpPr>
        <p:spPr>
          <a:xfrm>
            <a:off x="8059222" y="141739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Numeric: median, categorical: mode</a:t>
            </a:r>
            <a:endParaRPr lang="en-US" sz="1750" dirty="0"/>
          </a:p>
        </p:txBody>
      </p:sp>
      <p:pic>
        <p:nvPicPr>
          <p:cNvPr id="7" name="Image 2" descr="preencoded.png"/>
          <p:cNvPicPr>
            <a:picLocks noChangeAspect="1"/>
          </p:cNvPicPr>
          <p:nvPr/>
        </p:nvPicPr>
        <p:blipFill>
          <a:blip r:embed="rId6"/>
          <a:stretch>
            <a:fillRect/>
          </a:stretch>
        </p:blipFill>
        <p:spPr>
          <a:xfrm>
            <a:off x="6584990" y="2061047"/>
            <a:ext cx="1134070" cy="1360884"/>
          </a:xfrm>
          <a:prstGeom prst="rect">
            <a:avLst/>
          </a:prstGeom>
        </p:spPr>
      </p:pic>
      <p:sp>
        <p:nvSpPr>
          <p:cNvPr id="8" name="Text 3"/>
          <p:cNvSpPr/>
          <p:nvPr/>
        </p:nvSpPr>
        <p:spPr>
          <a:xfrm>
            <a:off x="8059222" y="22878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Date Conversion</a:t>
            </a:r>
            <a:endParaRPr lang="en-US" sz="2200" dirty="0"/>
          </a:p>
        </p:txBody>
      </p:sp>
      <p:sp>
        <p:nvSpPr>
          <p:cNvPr id="9" name="Text 4"/>
          <p:cNvSpPr/>
          <p:nvPr/>
        </p:nvSpPr>
        <p:spPr>
          <a:xfrm>
            <a:off x="8059222" y="2778280"/>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Converted to datetime format</a:t>
            </a:r>
            <a:endParaRPr lang="en-US" sz="1750" dirty="0"/>
          </a:p>
        </p:txBody>
      </p:sp>
      <p:pic>
        <p:nvPicPr>
          <p:cNvPr id="10" name="Image 3" descr="preencoded.png"/>
          <p:cNvPicPr>
            <a:picLocks noChangeAspect="1"/>
          </p:cNvPicPr>
          <p:nvPr/>
        </p:nvPicPr>
        <p:blipFill>
          <a:blip r:embed="rId7"/>
          <a:stretch>
            <a:fillRect/>
          </a:stretch>
        </p:blipFill>
        <p:spPr>
          <a:xfrm>
            <a:off x="6584990" y="3421931"/>
            <a:ext cx="1134070" cy="1360884"/>
          </a:xfrm>
          <a:prstGeom prst="rect">
            <a:avLst/>
          </a:prstGeom>
        </p:spPr>
      </p:pic>
      <p:sp>
        <p:nvSpPr>
          <p:cNvPr id="11" name="Text 5"/>
          <p:cNvSpPr/>
          <p:nvPr/>
        </p:nvSpPr>
        <p:spPr>
          <a:xfrm>
            <a:off x="8059222" y="36487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Standardization</a:t>
            </a:r>
            <a:endParaRPr lang="en-US" sz="2200" dirty="0"/>
          </a:p>
        </p:txBody>
      </p:sp>
      <p:sp>
        <p:nvSpPr>
          <p:cNvPr id="12" name="Text 6"/>
          <p:cNvSpPr/>
          <p:nvPr/>
        </p:nvSpPr>
        <p:spPr>
          <a:xfrm>
            <a:off x="8059222" y="413916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Z-score normalization of numerical features</a:t>
            </a:r>
            <a:endParaRPr lang="en-US" sz="1750" dirty="0"/>
          </a:p>
        </p:txBody>
      </p:sp>
      <p:pic>
        <p:nvPicPr>
          <p:cNvPr id="23" name="Picture 22">
            <a:extLst>
              <a:ext uri="{FF2B5EF4-FFF2-40B4-BE49-F238E27FC236}">
                <a16:creationId xmlns:a16="http://schemas.microsoft.com/office/drawing/2014/main" id="{567A16ED-F4F8-8109-051C-2A15BDF274F3}"/>
              </a:ext>
            </a:extLst>
          </p:cNvPr>
          <p:cNvPicPr>
            <a:picLocks noChangeAspect="1"/>
          </p:cNvPicPr>
          <p:nvPr/>
        </p:nvPicPr>
        <p:blipFill>
          <a:blip r:embed="rId8"/>
          <a:stretch>
            <a:fillRect/>
          </a:stretch>
        </p:blipFill>
        <p:spPr>
          <a:xfrm>
            <a:off x="265144" y="5088418"/>
            <a:ext cx="14100111" cy="2530834"/>
          </a:xfrm>
          <a:prstGeom prst="rect">
            <a:avLst/>
          </a:prstGeom>
        </p:spPr>
      </p:pic>
      <p:pic>
        <p:nvPicPr>
          <p:cNvPr id="13" name="Slide 4">
            <a:hlinkClick r:id="" action="ppaction://media"/>
            <a:extLst>
              <a:ext uri="{FF2B5EF4-FFF2-40B4-BE49-F238E27FC236}">
                <a16:creationId xmlns:a16="http://schemas.microsoft.com/office/drawing/2014/main" id="{5479D880-B03D-07D2-C53D-3CA4CA156E6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8425" y="9842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47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9017" y="460771"/>
            <a:ext cx="6606183"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Exploratory Data Analysis</a:t>
            </a:r>
            <a:endParaRPr lang="en-US" sz="4450" dirty="0"/>
          </a:p>
        </p:txBody>
      </p:sp>
      <p:pic>
        <p:nvPicPr>
          <p:cNvPr id="1026" name="Picture 2">
            <a:extLst>
              <a:ext uri="{FF2B5EF4-FFF2-40B4-BE49-F238E27FC236}">
                <a16:creationId xmlns:a16="http://schemas.microsoft.com/office/drawing/2014/main" id="{92C80CAC-A760-4B1F-EACC-E1F4F3038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42" y="2696317"/>
            <a:ext cx="6524366" cy="3556429"/>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1226F9D-27C3-885F-CA1D-B64FCD5678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5800" y="2696317"/>
            <a:ext cx="6425513" cy="35564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F0C34E8C-E2AC-1DB6-A049-E45D1DC25830}"/>
              </a:ext>
            </a:extLst>
          </p:cNvPr>
          <p:cNvSpPr>
            <a:spLocks noChangeArrowheads="1"/>
          </p:cNvSpPr>
          <p:nvPr/>
        </p:nvSpPr>
        <p:spPr bwMode="auto">
          <a:xfrm>
            <a:off x="451884" y="6546269"/>
            <a:ext cx="1406783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200" b="1" dirty="0"/>
              <a:t>Daily steps</a:t>
            </a:r>
            <a:r>
              <a:rPr lang="en-US" sz="2200" dirty="0"/>
              <a:t> showed cyclical patterns, indicating consistent weekly exercise habits.</a:t>
            </a:r>
          </a:p>
          <a:p>
            <a:pPr>
              <a:buFont typeface="Arial" panose="020B0604020202020204" pitchFamily="34" charset="0"/>
              <a:buChar char="•"/>
            </a:pPr>
            <a:r>
              <a:rPr lang="en-US" sz="2200" b="1" dirty="0"/>
              <a:t>Resting heart rate</a:t>
            </a:r>
            <a:r>
              <a:rPr lang="en-US" sz="2200" dirty="0"/>
              <a:t> trends reflected cardiovascular fluctuations across time.</a:t>
            </a:r>
          </a:p>
          <a:p>
            <a:pPr>
              <a:buFont typeface="Arial" panose="020B0604020202020204" pitchFamily="34" charset="0"/>
              <a:buChar char="•"/>
            </a:pPr>
            <a:r>
              <a:rPr lang="en-US" sz="2200" dirty="0"/>
              <a:t>A </a:t>
            </a:r>
            <a:r>
              <a:rPr lang="en-US" sz="2200" b="1" dirty="0"/>
              <a:t>moderate correlation</a:t>
            </a:r>
            <a:r>
              <a:rPr lang="en-US" sz="2200" dirty="0"/>
              <a:t> (r = 0.47) between </a:t>
            </a:r>
            <a:r>
              <a:rPr lang="en-US" sz="2200" b="1" dirty="0"/>
              <a:t>VO2Max</a:t>
            </a:r>
            <a:r>
              <a:rPr lang="en-US" sz="2200" dirty="0"/>
              <a:t> and </a:t>
            </a:r>
            <a:r>
              <a:rPr lang="en-US" sz="2200" b="1" dirty="0"/>
              <a:t>sleep score</a:t>
            </a:r>
            <a:r>
              <a:rPr lang="en-US" sz="2200" dirty="0"/>
              <a:t> suggests a link between fitness and sleep quality.</a:t>
            </a:r>
          </a:p>
        </p:txBody>
      </p:sp>
      <p:pic>
        <p:nvPicPr>
          <p:cNvPr id="5" name="Picture 4">
            <a:extLst>
              <a:ext uri="{FF2B5EF4-FFF2-40B4-BE49-F238E27FC236}">
                <a16:creationId xmlns:a16="http://schemas.microsoft.com/office/drawing/2014/main" id="{6076E99A-CFC7-3838-C53F-9E4E3A593B08}"/>
              </a:ext>
            </a:extLst>
          </p:cNvPr>
          <p:cNvPicPr>
            <a:picLocks noChangeAspect="1"/>
          </p:cNvPicPr>
          <p:nvPr/>
        </p:nvPicPr>
        <p:blipFill>
          <a:blip r:embed="rId7"/>
          <a:stretch>
            <a:fillRect/>
          </a:stretch>
        </p:blipFill>
        <p:spPr>
          <a:xfrm>
            <a:off x="7485800" y="440122"/>
            <a:ext cx="7003640" cy="1962672"/>
          </a:xfrm>
          <a:prstGeom prst="rect">
            <a:avLst/>
          </a:prstGeom>
        </p:spPr>
      </p:pic>
      <p:pic>
        <p:nvPicPr>
          <p:cNvPr id="4" name="Slide 5">
            <a:hlinkClick r:id="" action="ppaction://media"/>
            <a:extLst>
              <a:ext uri="{FF2B5EF4-FFF2-40B4-BE49-F238E27FC236}">
                <a16:creationId xmlns:a16="http://schemas.microsoft.com/office/drawing/2014/main" id="{EDE1799F-5E36-392A-2338-502D6114334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8425" y="9842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491723" y="935850"/>
            <a:ext cx="6334608"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Anomaly Detection </a:t>
            </a:r>
          </a:p>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(Isolation Forest)</a:t>
            </a:r>
            <a:endParaRPr lang="en-US" sz="4450" dirty="0"/>
          </a:p>
        </p:txBody>
      </p:sp>
      <p:sp>
        <p:nvSpPr>
          <p:cNvPr id="4" name="Shape 1"/>
          <p:cNvSpPr/>
          <p:nvPr/>
        </p:nvSpPr>
        <p:spPr>
          <a:xfrm>
            <a:off x="694284" y="3073770"/>
            <a:ext cx="4196358" cy="4098208"/>
          </a:xfrm>
          <a:prstGeom prst="roundRect">
            <a:avLst>
              <a:gd name="adj" fmla="val 2038"/>
            </a:avLst>
          </a:prstGeom>
          <a:solidFill>
            <a:srgbClr val="E5DFD2"/>
          </a:solidFill>
          <a:ln/>
        </p:spPr>
        <p:txBody>
          <a:bodyPr/>
          <a:lstStyle/>
          <a:p>
            <a:endParaRPr lang="en-US"/>
          </a:p>
        </p:txBody>
      </p:sp>
      <p:sp>
        <p:nvSpPr>
          <p:cNvPr id="5" name="Text 2"/>
          <p:cNvSpPr/>
          <p:nvPr/>
        </p:nvSpPr>
        <p:spPr>
          <a:xfrm>
            <a:off x="823792" y="31182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Isolation Forest</a:t>
            </a:r>
            <a:endParaRPr lang="en-US" sz="2200" dirty="0"/>
          </a:p>
        </p:txBody>
      </p:sp>
      <p:sp>
        <p:nvSpPr>
          <p:cNvPr id="6" name="Text 3"/>
          <p:cNvSpPr/>
          <p:nvPr/>
        </p:nvSpPr>
        <p:spPr>
          <a:xfrm>
            <a:off x="823792" y="3608659"/>
            <a:ext cx="3742730" cy="725805"/>
          </a:xfrm>
          <a:prstGeom prst="rect">
            <a:avLst/>
          </a:prstGeom>
          <a:noFill/>
          <a:ln/>
        </p:spPr>
        <p:txBody>
          <a:bodyPr wrap="square" lIns="0" tIns="0" rIns="0" bIns="0" rtlCol="0" anchor="t"/>
          <a:lstStyle/>
          <a:p>
            <a:pPr marL="285750" indent="-285750">
              <a:buFont typeface="Arial" panose="020B0604020202020204" pitchFamily="34" charset="0"/>
              <a:buChar char="•"/>
            </a:pPr>
            <a:r>
              <a:rPr lang="en-US" sz="2000" dirty="0"/>
              <a:t>effective for high-dimensional, unlabeled data.</a:t>
            </a:r>
          </a:p>
          <a:p>
            <a:pPr marL="285750" indent="-285750">
              <a:buFont typeface="Arial" panose="020B0604020202020204" pitchFamily="34" charset="0"/>
              <a:buChar char="•"/>
            </a:pPr>
            <a:r>
              <a:rPr lang="en-US" sz="2000" dirty="0"/>
              <a:t>Isolates outliers via random splits.</a:t>
            </a:r>
          </a:p>
        </p:txBody>
      </p:sp>
      <p:sp>
        <p:nvSpPr>
          <p:cNvPr id="7" name="Shape 4"/>
          <p:cNvSpPr/>
          <p:nvPr/>
        </p:nvSpPr>
        <p:spPr>
          <a:xfrm>
            <a:off x="5035206" y="5394679"/>
            <a:ext cx="4196358" cy="1751230"/>
          </a:xfrm>
          <a:prstGeom prst="roundRect">
            <a:avLst>
              <a:gd name="adj" fmla="val 2038"/>
            </a:avLst>
          </a:prstGeom>
          <a:solidFill>
            <a:srgbClr val="E5DFD2"/>
          </a:solidFill>
          <a:ln/>
        </p:spPr>
        <p:txBody>
          <a:bodyPr/>
          <a:lstStyle/>
          <a:p>
            <a:endParaRPr lang="en-US"/>
          </a:p>
        </p:txBody>
      </p:sp>
      <p:sp>
        <p:nvSpPr>
          <p:cNvPr id="8" name="Text 5"/>
          <p:cNvSpPr/>
          <p:nvPr/>
        </p:nvSpPr>
        <p:spPr>
          <a:xfrm>
            <a:off x="5262020" y="56214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PCA Visualization</a:t>
            </a:r>
            <a:endParaRPr lang="en-US" sz="2200" dirty="0"/>
          </a:p>
        </p:txBody>
      </p:sp>
      <p:sp>
        <p:nvSpPr>
          <p:cNvPr id="9" name="Text 6"/>
          <p:cNvSpPr/>
          <p:nvPr/>
        </p:nvSpPr>
        <p:spPr>
          <a:xfrm>
            <a:off x="5262020" y="6111912"/>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Dimensionality reduction enables clear 2D visualization of anomalies</a:t>
            </a:r>
            <a:endParaRPr lang="en-US" sz="1750" dirty="0"/>
          </a:p>
        </p:txBody>
      </p:sp>
      <p:sp>
        <p:nvSpPr>
          <p:cNvPr id="11" name="Text 8"/>
          <p:cNvSpPr/>
          <p:nvPr/>
        </p:nvSpPr>
        <p:spPr>
          <a:xfrm>
            <a:off x="823792" y="51228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5% Contamination</a:t>
            </a:r>
            <a:endParaRPr lang="en-US" sz="2200" dirty="0"/>
          </a:p>
        </p:txBody>
      </p:sp>
      <p:sp>
        <p:nvSpPr>
          <p:cNvPr id="12" name="Text 9"/>
          <p:cNvSpPr/>
          <p:nvPr/>
        </p:nvSpPr>
        <p:spPr>
          <a:xfrm>
            <a:off x="921098" y="5698290"/>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Set threshold flags unusual patterns in fitness data</a:t>
            </a:r>
            <a:endParaRPr lang="en-US" sz="1750" dirty="0"/>
          </a:p>
        </p:txBody>
      </p:sp>
      <p:pic>
        <p:nvPicPr>
          <p:cNvPr id="19" name="Picture 18">
            <a:extLst>
              <a:ext uri="{FF2B5EF4-FFF2-40B4-BE49-F238E27FC236}">
                <a16:creationId xmlns:a16="http://schemas.microsoft.com/office/drawing/2014/main" id="{D1D84AAE-A07C-EF73-3235-43FEE1B8B766}"/>
              </a:ext>
            </a:extLst>
          </p:cNvPr>
          <p:cNvPicPr>
            <a:picLocks noChangeAspect="1"/>
          </p:cNvPicPr>
          <p:nvPr/>
        </p:nvPicPr>
        <p:blipFill>
          <a:blip r:embed="rId5"/>
          <a:stretch>
            <a:fillRect/>
          </a:stretch>
        </p:blipFill>
        <p:spPr>
          <a:xfrm>
            <a:off x="5871626" y="495307"/>
            <a:ext cx="8355549" cy="3249380"/>
          </a:xfrm>
          <a:prstGeom prst="rect">
            <a:avLst/>
          </a:prstGeom>
        </p:spPr>
      </p:pic>
      <p:pic>
        <p:nvPicPr>
          <p:cNvPr id="3074" name="Picture 2">
            <a:extLst>
              <a:ext uri="{FF2B5EF4-FFF2-40B4-BE49-F238E27FC236}">
                <a16:creationId xmlns:a16="http://schemas.microsoft.com/office/drawing/2014/main" id="{B01C8500-9E03-2868-ABB8-D4516A6A8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6127" y="3873574"/>
            <a:ext cx="4851047" cy="3906595"/>
          </a:xfrm>
          <a:prstGeom prst="rect">
            <a:avLst/>
          </a:prstGeom>
          <a:noFill/>
          <a:extLst>
            <a:ext uri="{909E8E84-426E-40DD-AFC4-6F175D3DCCD1}">
              <a14:hiddenFill xmlns:a14="http://schemas.microsoft.com/office/drawing/2010/main">
                <a:solidFill>
                  <a:srgbClr val="FFFFFF"/>
                </a:solidFill>
              </a14:hiddenFill>
            </a:ext>
          </a:extLst>
        </p:spPr>
      </p:pic>
      <p:pic>
        <p:nvPicPr>
          <p:cNvPr id="14" name="Slide 6">
            <a:hlinkClick r:id="" action="ppaction://media"/>
            <a:extLst>
              <a:ext uri="{FF2B5EF4-FFF2-40B4-BE49-F238E27FC236}">
                <a16:creationId xmlns:a16="http://schemas.microsoft.com/office/drawing/2014/main" id="{2A5F18BB-B4A7-4EB4-0F2C-7CE12872C8F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425" y="9842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2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1033441" y="85456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Agent Simulation</a:t>
            </a:r>
            <a:endParaRPr lang="en-US" sz="4450" dirty="0"/>
          </a:p>
        </p:txBody>
      </p:sp>
      <p:pic>
        <p:nvPicPr>
          <p:cNvPr id="16" name="Picture 15">
            <a:extLst>
              <a:ext uri="{FF2B5EF4-FFF2-40B4-BE49-F238E27FC236}">
                <a16:creationId xmlns:a16="http://schemas.microsoft.com/office/drawing/2014/main" id="{1F50134D-EB2F-75FE-8579-68E288B198CE}"/>
              </a:ext>
            </a:extLst>
          </p:cNvPr>
          <p:cNvPicPr>
            <a:picLocks noChangeAspect="1"/>
          </p:cNvPicPr>
          <p:nvPr/>
        </p:nvPicPr>
        <p:blipFill>
          <a:blip r:embed="rId5"/>
          <a:stretch>
            <a:fillRect/>
          </a:stretch>
        </p:blipFill>
        <p:spPr>
          <a:xfrm>
            <a:off x="7739041" y="1124627"/>
            <a:ext cx="5857918" cy="3429025"/>
          </a:xfrm>
          <a:prstGeom prst="rect">
            <a:avLst/>
          </a:prstGeom>
        </p:spPr>
      </p:pic>
      <p:pic>
        <p:nvPicPr>
          <p:cNvPr id="19" name="Picture 18">
            <a:extLst>
              <a:ext uri="{FF2B5EF4-FFF2-40B4-BE49-F238E27FC236}">
                <a16:creationId xmlns:a16="http://schemas.microsoft.com/office/drawing/2014/main" id="{E207D463-953B-1AEA-21EB-0F6B0CA17D77}"/>
              </a:ext>
            </a:extLst>
          </p:cNvPr>
          <p:cNvPicPr>
            <a:picLocks noChangeAspect="1"/>
          </p:cNvPicPr>
          <p:nvPr/>
        </p:nvPicPr>
        <p:blipFill>
          <a:blip r:embed="rId6"/>
          <a:stretch>
            <a:fillRect/>
          </a:stretch>
        </p:blipFill>
        <p:spPr>
          <a:xfrm>
            <a:off x="7747477" y="4766192"/>
            <a:ext cx="5855113" cy="3119178"/>
          </a:xfrm>
          <a:prstGeom prst="rect">
            <a:avLst/>
          </a:prstGeom>
        </p:spPr>
      </p:pic>
      <p:pic>
        <p:nvPicPr>
          <p:cNvPr id="2" name="Slide 7">
            <a:hlinkClick r:id="" action="ppaction://media"/>
            <a:extLst>
              <a:ext uri="{FF2B5EF4-FFF2-40B4-BE49-F238E27FC236}">
                <a16:creationId xmlns:a16="http://schemas.microsoft.com/office/drawing/2014/main" id="{A824A044-0151-E24D-6A58-A5ED816AEC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425" y="98425"/>
            <a:ext cx="304800" cy="304800"/>
          </a:xfrm>
          <a:prstGeom prst="rect">
            <a:avLst/>
          </a:prstGeom>
        </p:spPr>
      </p:pic>
      <p:pic>
        <p:nvPicPr>
          <p:cNvPr id="18" name="Picture 17" descr="A diagram of a security agent&#10;&#10;AI-generated content may be incorrect.">
            <a:extLst>
              <a:ext uri="{FF2B5EF4-FFF2-40B4-BE49-F238E27FC236}">
                <a16:creationId xmlns:a16="http://schemas.microsoft.com/office/drawing/2014/main" id="{E7254BBB-218A-AACC-6F90-57C53372069B}"/>
              </a:ext>
            </a:extLst>
          </p:cNvPr>
          <p:cNvPicPr>
            <a:picLocks noChangeAspect="1"/>
          </p:cNvPicPr>
          <p:nvPr/>
        </p:nvPicPr>
        <p:blipFill>
          <a:blip r:embed="rId8"/>
          <a:stretch>
            <a:fillRect/>
          </a:stretch>
        </p:blipFill>
        <p:spPr>
          <a:xfrm>
            <a:off x="1152663" y="1722833"/>
            <a:ext cx="6162537" cy="61625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93790" y="103310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82824"/>
                </a:solidFill>
                <a:latin typeface="Lato Bold" pitchFamily="34" charset="0"/>
                <a:ea typeface="Lato Bold" pitchFamily="34" charset="-122"/>
                <a:cs typeface="Lato Bold" pitchFamily="34" charset="-120"/>
              </a:rPr>
              <a:t>Testing &amp; Validation</a:t>
            </a:r>
            <a:endParaRPr lang="en-US" sz="4450" dirty="0"/>
          </a:p>
        </p:txBody>
      </p:sp>
      <p:sp>
        <p:nvSpPr>
          <p:cNvPr id="4" name="Shape 1"/>
          <p:cNvSpPr/>
          <p:nvPr/>
        </p:nvSpPr>
        <p:spPr>
          <a:xfrm>
            <a:off x="793790" y="2337197"/>
            <a:ext cx="510302" cy="510302"/>
          </a:xfrm>
          <a:prstGeom prst="roundRect">
            <a:avLst>
              <a:gd name="adj" fmla="val 6667"/>
            </a:avLst>
          </a:prstGeom>
          <a:solidFill>
            <a:srgbClr val="E5DFD2"/>
          </a:solidFill>
          <a:ln/>
        </p:spPr>
        <p:txBody>
          <a:bodyPr/>
          <a:lstStyle/>
          <a:p>
            <a:endParaRPr lang="en-US"/>
          </a:p>
        </p:txBody>
      </p:sp>
      <p:pic>
        <p:nvPicPr>
          <p:cNvPr id="5" name="Image 1" descr="preencoded.png"/>
          <p:cNvPicPr>
            <a:picLocks noChangeAspect="1"/>
          </p:cNvPicPr>
          <p:nvPr/>
        </p:nvPicPr>
        <p:blipFill>
          <a:blip r:embed="rId5"/>
          <a:stretch>
            <a:fillRect/>
          </a:stretch>
        </p:blipFill>
        <p:spPr>
          <a:xfrm>
            <a:off x="878860" y="2379702"/>
            <a:ext cx="340162" cy="425291"/>
          </a:xfrm>
          <a:prstGeom prst="rect">
            <a:avLst/>
          </a:prstGeom>
        </p:spPr>
      </p:pic>
      <p:sp>
        <p:nvSpPr>
          <p:cNvPr id="6" name="Text 2"/>
          <p:cNvSpPr/>
          <p:nvPr/>
        </p:nvSpPr>
        <p:spPr>
          <a:xfrm>
            <a:off x="1530906" y="233719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Column Check</a:t>
            </a:r>
            <a:endParaRPr lang="en-US" sz="2200" dirty="0"/>
          </a:p>
        </p:txBody>
      </p:sp>
      <p:sp>
        <p:nvSpPr>
          <p:cNvPr id="7" name="Text 3"/>
          <p:cNvSpPr/>
          <p:nvPr/>
        </p:nvSpPr>
        <p:spPr>
          <a:xfrm>
            <a:off x="1530906" y="2827615"/>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Verified all required data fields exist</a:t>
            </a:r>
            <a:endParaRPr lang="en-US" sz="1750" dirty="0"/>
          </a:p>
        </p:txBody>
      </p:sp>
      <p:sp>
        <p:nvSpPr>
          <p:cNvPr id="8" name="Shape 4"/>
          <p:cNvSpPr/>
          <p:nvPr/>
        </p:nvSpPr>
        <p:spPr>
          <a:xfrm>
            <a:off x="793790" y="3672483"/>
            <a:ext cx="510302" cy="510302"/>
          </a:xfrm>
          <a:prstGeom prst="roundRect">
            <a:avLst>
              <a:gd name="adj" fmla="val 6667"/>
            </a:avLst>
          </a:prstGeom>
          <a:solidFill>
            <a:srgbClr val="E5DFD2"/>
          </a:solidFill>
          <a:ln/>
        </p:spPr>
        <p:txBody>
          <a:bodyPr/>
          <a:lstStyle/>
          <a:p>
            <a:endParaRPr lang="en-US"/>
          </a:p>
        </p:txBody>
      </p:sp>
      <p:pic>
        <p:nvPicPr>
          <p:cNvPr id="9" name="Image 2" descr="preencoded.png"/>
          <p:cNvPicPr>
            <a:picLocks noChangeAspect="1"/>
          </p:cNvPicPr>
          <p:nvPr/>
        </p:nvPicPr>
        <p:blipFill>
          <a:blip r:embed="rId6"/>
          <a:stretch>
            <a:fillRect/>
          </a:stretch>
        </p:blipFill>
        <p:spPr>
          <a:xfrm>
            <a:off x="878860" y="3714988"/>
            <a:ext cx="340162" cy="425291"/>
          </a:xfrm>
          <a:prstGeom prst="rect">
            <a:avLst/>
          </a:prstGeom>
        </p:spPr>
      </p:pic>
      <p:sp>
        <p:nvSpPr>
          <p:cNvPr id="10" name="Text 5"/>
          <p:cNvSpPr/>
          <p:nvPr/>
        </p:nvSpPr>
        <p:spPr>
          <a:xfrm>
            <a:off x="1530906" y="367248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Missing Value Check</a:t>
            </a:r>
            <a:endParaRPr lang="en-US" sz="2200" dirty="0"/>
          </a:p>
        </p:txBody>
      </p:sp>
      <p:sp>
        <p:nvSpPr>
          <p:cNvPr id="11" name="Text 6"/>
          <p:cNvSpPr/>
          <p:nvPr/>
        </p:nvSpPr>
        <p:spPr>
          <a:xfrm>
            <a:off x="1530906" y="4162901"/>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Confirmed proper handling of incomplete records</a:t>
            </a:r>
            <a:endParaRPr lang="en-US" sz="1750" dirty="0"/>
          </a:p>
        </p:txBody>
      </p:sp>
      <p:sp>
        <p:nvSpPr>
          <p:cNvPr id="12" name="Shape 7"/>
          <p:cNvSpPr/>
          <p:nvPr/>
        </p:nvSpPr>
        <p:spPr>
          <a:xfrm>
            <a:off x="793790" y="5007769"/>
            <a:ext cx="510302" cy="510302"/>
          </a:xfrm>
          <a:prstGeom prst="roundRect">
            <a:avLst>
              <a:gd name="adj" fmla="val 6667"/>
            </a:avLst>
          </a:prstGeom>
          <a:solidFill>
            <a:srgbClr val="E5DFD2"/>
          </a:solidFill>
          <a:ln/>
        </p:spPr>
        <p:txBody>
          <a:bodyPr/>
          <a:lstStyle/>
          <a:p>
            <a:endParaRPr lang="en-US"/>
          </a:p>
        </p:txBody>
      </p:sp>
      <p:pic>
        <p:nvPicPr>
          <p:cNvPr id="13" name="Image 3" descr="preencoded.png"/>
          <p:cNvPicPr>
            <a:picLocks noChangeAspect="1"/>
          </p:cNvPicPr>
          <p:nvPr/>
        </p:nvPicPr>
        <p:blipFill>
          <a:blip r:embed="rId7"/>
          <a:stretch>
            <a:fillRect/>
          </a:stretch>
        </p:blipFill>
        <p:spPr>
          <a:xfrm>
            <a:off x="878860" y="5050274"/>
            <a:ext cx="340162" cy="425291"/>
          </a:xfrm>
          <a:prstGeom prst="rect">
            <a:avLst/>
          </a:prstGeom>
        </p:spPr>
      </p:pic>
      <p:sp>
        <p:nvSpPr>
          <p:cNvPr id="14" name="Text 8"/>
          <p:cNvSpPr/>
          <p:nvPr/>
        </p:nvSpPr>
        <p:spPr>
          <a:xfrm>
            <a:off x="1530906" y="5007769"/>
            <a:ext cx="2840831"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Anomaly Sanity Check</a:t>
            </a:r>
            <a:endParaRPr lang="en-US" sz="2200" dirty="0"/>
          </a:p>
        </p:txBody>
      </p:sp>
      <p:sp>
        <p:nvSpPr>
          <p:cNvPr id="15" name="Text 9"/>
          <p:cNvSpPr/>
          <p:nvPr/>
        </p:nvSpPr>
        <p:spPr>
          <a:xfrm>
            <a:off x="1530906" y="5498187"/>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Validated anomaly detection results match expectations</a:t>
            </a:r>
            <a:endParaRPr lang="en-US" sz="1750" dirty="0"/>
          </a:p>
        </p:txBody>
      </p:sp>
      <p:sp>
        <p:nvSpPr>
          <p:cNvPr id="16" name="Shape 10"/>
          <p:cNvSpPr/>
          <p:nvPr/>
        </p:nvSpPr>
        <p:spPr>
          <a:xfrm>
            <a:off x="793790" y="6343055"/>
            <a:ext cx="510302" cy="510302"/>
          </a:xfrm>
          <a:prstGeom prst="roundRect">
            <a:avLst>
              <a:gd name="adj" fmla="val 6667"/>
            </a:avLst>
          </a:prstGeom>
          <a:solidFill>
            <a:srgbClr val="E5DFD2"/>
          </a:solidFill>
          <a:ln/>
        </p:spPr>
        <p:txBody>
          <a:bodyPr/>
          <a:lstStyle/>
          <a:p>
            <a:endParaRPr lang="en-US"/>
          </a:p>
        </p:txBody>
      </p:sp>
      <p:pic>
        <p:nvPicPr>
          <p:cNvPr id="17" name="Image 4" descr="preencoded.png"/>
          <p:cNvPicPr>
            <a:picLocks noChangeAspect="1"/>
          </p:cNvPicPr>
          <p:nvPr/>
        </p:nvPicPr>
        <p:blipFill>
          <a:blip r:embed="rId8"/>
          <a:stretch>
            <a:fillRect/>
          </a:stretch>
        </p:blipFill>
        <p:spPr>
          <a:xfrm>
            <a:off x="878860" y="6385560"/>
            <a:ext cx="340162" cy="425291"/>
          </a:xfrm>
          <a:prstGeom prst="rect">
            <a:avLst/>
          </a:prstGeom>
        </p:spPr>
      </p:pic>
      <p:sp>
        <p:nvSpPr>
          <p:cNvPr id="18" name="Text 11"/>
          <p:cNvSpPr/>
          <p:nvPr/>
        </p:nvSpPr>
        <p:spPr>
          <a:xfrm>
            <a:off x="1530906" y="6343055"/>
            <a:ext cx="3259336" cy="354330"/>
          </a:xfrm>
          <a:prstGeom prst="rect">
            <a:avLst/>
          </a:prstGeom>
          <a:noFill/>
          <a:ln/>
        </p:spPr>
        <p:txBody>
          <a:bodyPr wrap="none" lIns="0" tIns="0" rIns="0" bIns="0" rtlCol="0" anchor="t"/>
          <a:lstStyle/>
          <a:p>
            <a:pPr marL="0" indent="0" algn="l">
              <a:lnSpc>
                <a:spcPts val="2750"/>
              </a:lnSpc>
              <a:buNone/>
            </a:pPr>
            <a:r>
              <a:rPr lang="en-US" sz="2200" b="1" dirty="0">
                <a:solidFill>
                  <a:srgbClr val="4A4A45"/>
                </a:solidFill>
                <a:latin typeface="Lato Bold" pitchFamily="34" charset="0"/>
                <a:ea typeface="Lato Bold" pitchFamily="34" charset="-122"/>
                <a:cs typeface="Lato Bold" pitchFamily="34" charset="-120"/>
              </a:rPr>
              <a:t>Date Range &amp; Uniqueness</a:t>
            </a:r>
            <a:endParaRPr lang="en-US" sz="2200" dirty="0"/>
          </a:p>
        </p:txBody>
      </p:sp>
      <p:sp>
        <p:nvSpPr>
          <p:cNvPr id="19" name="Text 12"/>
          <p:cNvSpPr/>
          <p:nvPr/>
        </p:nvSpPr>
        <p:spPr>
          <a:xfrm>
            <a:off x="1530906" y="6833473"/>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A4A45"/>
                </a:solidFill>
                <a:latin typeface="Lato" pitchFamily="34" charset="0"/>
                <a:ea typeface="Lato" pitchFamily="34" charset="-122"/>
                <a:cs typeface="Lato" pitchFamily="34" charset="-120"/>
              </a:rPr>
              <a:t>Ensured chronological integrity of time series data</a:t>
            </a:r>
            <a:endParaRPr lang="en-US" sz="1750" dirty="0"/>
          </a:p>
        </p:txBody>
      </p:sp>
      <p:pic>
        <p:nvPicPr>
          <p:cNvPr id="20" name="Picture 19" descr="test_output_results.png">
            <a:extLst>
              <a:ext uri="{FF2B5EF4-FFF2-40B4-BE49-F238E27FC236}">
                <a16:creationId xmlns:a16="http://schemas.microsoft.com/office/drawing/2014/main" id="{B6A8FEEC-EB59-E4E2-8BF7-E1F4E06A1D79}"/>
              </a:ext>
            </a:extLst>
          </p:cNvPr>
          <p:cNvPicPr>
            <a:picLocks noChangeAspect="1"/>
          </p:cNvPicPr>
          <p:nvPr/>
        </p:nvPicPr>
        <p:blipFill>
          <a:blip r:embed="rId9"/>
          <a:stretch>
            <a:fillRect/>
          </a:stretch>
        </p:blipFill>
        <p:spPr>
          <a:xfrm>
            <a:off x="6570837" y="409032"/>
            <a:ext cx="7600661" cy="2171617"/>
          </a:xfrm>
          <a:prstGeom prst="rect">
            <a:avLst/>
          </a:prstGeom>
        </p:spPr>
      </p:pic>
      <p:pic>
        <p:nvPicPr>
          <p:cNvPr id="21" name="Picture 20">
            <a:extLst>
              <a:ext uri="{FF2B5EF4-FFF2-40B4-BE49-F238E27FC236}">
                <a16:creationId xmlns:a16="http://schemas.microsoft.com/office/drawing/2014/main" id="{EE101383-3E2B-0696-F6CA-F3E65AF7B35D}"/>
              </a:ext>
            </a:extLst>
          </p:cNvPr>
          <p:cNvPicPr>
            <a:picLocks noChangeAspect="1"/>
          </p:cNvPicPr>
          <p:nvPr/>
        </p:nvPicPr>
        <p:blipFill>
          <a:blip r:embed="rId10"/>
          <a:stretch>
            <a:fillRect/>
          </a:stretch>
        </p:blipFill>
        <p:spPr>
          <a:xfrm>
            <a:off x="7549207" y="2691527"/>
            <a:ext cx="6202333" cy="4956489"/>
          </a:xfrm>
          <a:prstGeom prst="rect">
            <a:avLst/>
          </a:prstGeom>
        </p:spPr>
      </p:pic>
      <p:pic>
        <p:nvPicPr>
          <p:cNvPr id="2" name="Slide 8">
            <a:hlinkClick r:id="" action="ppaction://media"/>
            <a:extLst>
              <a:ext uri="{FF2B5EF4-FFF2-40B4-BE49-F238E27FC236}">
                <a16:creationId xmlns:a16="http://schemas.microsoft.com/office/drawing/2014/main" id="{0F7DA6D2-2468-AC3D-68F8-57349BD81F1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8425" y="9842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9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33701"/>
            <a:ext cx="5106948" cy="496133"/>
          </a:xfrm>
          <a:prstGeom prst="rect">
            <a:avLst/>
          </a:prstGeom>
          <a:noFill/>
          <a:ln/>
        </p:spPr>
        <p:txBody>
          <a:bodyPr wrap="none" lIns="0" tIns="0" rIns="0" bIns="0" rtlCol="0" anchor="t"/>
          <a:lstStyle/>
          <a:p>
            <a:pPr marL="0" indent="0" algn="l">
              <a:lnSpc>
                <a:spcPts val="3900"/>
              </a:lnSpc>
              <a:buNone/>
            </a:pPr>
            <a:r>
              <a:rPr lang="en-US" sz="3100" b="1" dirty="0">
                <a:solidFill>
                  <a:srgbClr val="282824"/>
                </a:solidFill>
                <a:latin typeface="Lato Bold" pitchFamily="34" charset="0"/>
                <a:ea typeface="Lato Bold" pitchFamily="34" charset="-122"/>
                <a:cs typeface="Lato Bold" pitchFamily="34" charset="-120"/>
              </a:rPr>
              <a:t>Code Quality &amp; Commentary</a:t>
            </a:r>
            <a:endParaRPr lang="en-US" sz="3100" dirty="0"/>
          </a:p>
        </p:txBody>
      </p:sp>
      <p:sp>
        <p:nvSpPr>
          <p:cNvPr id="3" name="Text 1"/>
          <p:cNvSpPr/>
          <p:nvPr/>
        </p:nvSpPr>
        <p:spPr>
          <a:xfrm>
            <a:off x="793790" y="1926669"/>
            <a:ext cx="1984653" cy="248007"/>
          </a:xfrm>
          <a:prstGeom prst="rect">
            <a:avLst/>
          </a:prstGeom>
          <a:noFill/>
          <a:ln/>
        </p:spPr>
        <p:txBody>
          <a:bodyPr wrap="none" lIns="0" tIns="0" rIns="0" bIns="0" rtlCol="0" anchor="t"/>
          <a:lstStyle/>
          <a:p>
            <a:pPr marL="0" indent="0" algn="l">
              <a:lnSpc>
                <a:spcPts val="1950"/>
              </a:lnSpc>
              <a:buNone/>
            </a:pPr>
            <a:r>
              <a:rPr lang="en-US" b="1" dirty="0">
                <a:solidFill>
                  <a:srgbClr val="282824"/>
                </a:solidFill>
                <a:latin typeface="Lato Bold" pitchFamily="34" charset="0"/>
                <a:ea typeface="Lato Bold" pitchFamily="34" charset="-122"/>
                <a:cs typeface="Lato Bold" pitchFamily="34" charset="-120"/>
              </a:rPr>
              <a:t>Modular Structure</a:t>
            </a:r>
            <a:endParaRPr lang="en-US" dirty="0"/>
          </a:p>
        </p:txBody>
      </p:sp>
      <p:sp>
        <p:nvSpPr>
          <p:cNvPr id="4" name="Text 2"/>
          <p:cNvSpPr/>
          <p:nvPr/>
        </p:nvSpPr>
        <p:spPr>
          <a:xfrm>
            <a:off x="1112543" y="2311718"/>
            <a:ext cx="5536176" cy="508159"/>
          </a:xfrm>
          <a:prstGeom prst="rect">
            <a:avLst/>
          </a:prstGeom>
          <a:noFill/>
          <a:ln/>
        </p:spPr>
        <p:txBody>
          <a:bodyPr wrap="square" lIns="0" tIns="0" rIns="0" bIns="0" rtlCol="0" anchor="t"/>
          <a:lstStyle/>
          <a:p>
            <a:pPr marL="285750" indent="-285750" algn="l">
              <a:lnSpc>
                <a:spcPts val="2000"/>
              </a:lnSpc>
              <a:buFont typeface="Arial" panose="020B0604020202020204" pitchFamily="34" charset="0"/>
              <a:buChar char="•"/>
            </a:pPr>
            <a:r>
              <a:rPr lang="en-US" sz="1600" dirty="0">
                <a:solidFill>
                  <a:srgbClr val="4A4A45"/>
                </a:solidFill>
                <a:latin typeface="Lato" pitchFamily="34" charset="0"/>
                <a:ea typeface="Lato" pitchFamily="34" charset="-122"/>
                <a:cs typeface="Lato" pitchFamily="34" charset="-120"/>
              </a:rPr>
              <a:t>Code organized into logical components with clear dependencies.</a:t>
            </a:r>
            <a:endParaRPr lang="en-US" sz="1600" dirty="0"/>
          </a:p>
        </p:txBody>
      </p:sp>
      <p:sp>
        <p:nvSpPr>
          <p:cNvPr id="5" name="Text 3"/>
          <p:cNvSpPr/>
          <p:nvPr/>
        </p:nvSpPr>
        <p:spPr>
          <a:xfrm>
            <a:off x="1077126" y="2939891"/>
            <a:ext cx="5420266" cy="508159"/>
          </a:xfrm>
          <a:prstGeom prst="rect">
            <a:avLst/>
          </a:prstGeom>
          <a:noFill/>
          <a:ln/>
        </p:spPr>
        <p:txBody>
          <a:bodyPr wrap="square" lIns="0" tIns="0" rIns="0" bIns="0" rtlCol="0" anchor="t"/>
          <a:lstStyle/>
          <a:p>
            <a:pPr marL="285750" indent="-285750" algn="l">
              <a:lnSpc>
                <a:spcPts val="2000"/>
              </a:lnSpc>
              <a:buFont typeface="Arial" panose="020B0604020202020204" pitchFamily="34" charset="0"/>
              <a:buChar char="•"/>
            </a:pPr>
            <a:r>
              <a:rPr lang="en-US" sz="1600" dirty="0">
                <a:solidFill>
                  <a:srgbClr val="4A4A45"/>
                </a:solidFill>
                <a:latin typeface="Lato" pitchFamily="34" charset="0"/>
                <a:ea typeface="Lato" pitchFamily="34" charset="-122"/>
                <a:cs typeface="Lato" pitchFamily="34" charset="-120"/>
              </a:rPr>
              <a:t>Each agent implemented as separate class with defined interfaces.</a:t>
            </a:r>
            <a:endParaRPr lang="en-US" sz="1600" dirty="0"/>
          </a:p>
        </p:txBody>
      </p:sp>
      <p:sp>
        <p:nvSpPr>
          <p:cNvPr id="6" name="Text 4"/>
          <p:cNvSpPr/>
          <p:nvPr/>
        </p:nvSpPr>
        <p:spPr>
          <a:xfrm>
            <a:off x="793790" y="3822144"/>
            <a:ext cx="1984653" cy="248007"/>
          </a:xfrm>
          <a:prstGeom prst="rect">
            <a:avLst/>
          </a:prstGeom>
          <a:noFill/>
          <a:ln/>
        </p:spPr>
        <p:txBody>
          <a:bodyPr wrap="none" lIns="0" tIns="0" rIns="0" bIns="0" rtlCol="0" anchor="t"/>
          <a:lstStyle/>
          <a:p>
            <a:pPr marL="0" indent="0" algn="l">
              <a:lnSpc>
                <a:spcPts val="1950"/>
              </a:lnSpc>
              <a:buNone/>
            </a:pPr>
            <a:r>
              <a:rPr lang="en-US" b="1" dirty="0">
                <a:solidFill>
                  <a:srgbClr val="282824"/>
                </a:solidFill>
                <a:latin typeface="Lato Bold" pitchFamily="34" charset="0"/>
                <a:ea typeface="Lato Bold" pitchFamily="34" charset="-122"/>
                <a:cs typeface="Lato Bold" pitchFamily="34" charset="-120"/>
              </a:rPr>
              <a:t>Documentation</a:t>
            </a:r>
            <a:endParaRPr lang="en-US" dirty="0"/>
          </a:p>
        </p:txBody>
      </p:sp>
      <p:sp>
        <p:nvSpPr>
          <p:cNvPr id="7" name="Text 5"/>
          <p:cNvSpPr/>
          <p:nvPr/>
        </p:nvSpPr>
        <p:spPr>
          <a:xfrm>
            <a:off x="1112543" y="4245761"/>
            <a:ext cx="5420266" cy="508159"/>
          </a:xfrm>
          <a:prstGeom prst="rect">
            <a:avLst/>
          </a:prstGeom>
          <a:noFill/>
          <a:ln/>
        </p:spPr>
        <p:txBody>
          <a:bodyPr wrap="square" lIns="0" tIns="0" rIns="0" bIns="0" rtlCol="0" anchor="t"/>
          <a:lstStyle/>
          <a:p>
            <a:pPr marL="285750" indent="-285750" algn="l">
              <a:lnSpc>
                <a:spcPts val="2000"/>
              </a:lnSpc>
              <a:buFont typeface="Arial" panose="020B0604020202020204" pitchFamily="34" charset="0"/>
              <a:buChar char="•"/>
            </a:pPr>
            <a:r>
              <a:rPr lang="en-US" sz="1600" dirty="0">
                <a:solidFill>
                  <a:srgbClr val="4A4A45"/>
                </a:solidFill>
                <a:latin typeface="Lato" pitchFamily="34" charset="0"/>
                <a:ea typeface="Lato" pitchFamily="34" charset="-122"/>
                <a:cs typeface="Lato" pitchFamily="34" charset="-120"/>
              </a:rPr>
              <a:t>Comprehensive inline comments explain algorithmic decisions.</a:t>
            </a:r>
            <a:endParaRPr lang="en-US" sz="1600" dirty="0"/>
          </a:p>
        </p:txBody>
      </p:sp>
      <p:sp>
        <p:nvSpPr>
          <p:cNvPr id="8" name="Text 6"/>
          <p:cNvSpPr/>
          <p:nvPr/>
        </p:nvSpPr>
        <p:spPr>
          <a:xfrm>
            <a:off x="1077126" y="4873934"/>
            <a:ext cx="5349433" cy="508159"/>
          </a:xfrm>
          <a:prstGeom prst="rect">
            <a:avLst/>
          </a:prstGeom>
          <a:noFill/>
          <a:ln/>
        </p:spPr>
        <p:txBody>
          <a:bodyPr wrap="square" lIns="0" tIns="0" rIns="0" bIns="0" rtlCol="0" anchor="t"/>
          <a:lstStyle/>
          <a:p>
            <a:pPr marL="285750" indent="-285750" algn="l">
              <a:lnSpc>
                <a:spcPts val="2000"/>
              </a:lnSpc>
              <a:buFont typeface="Arial" panose="020B0604020202020204" pitchFamily="34" charset="0"/>
              <a:buChar char="•"/>
            </a:pPr>
            <a:r>
              <a:rPr lang="en-US" sz="1600" dirty="0">
                <a:solidFill>
                  <a:srgbClr val="4A4A45"/>
                </a:solidFill>
                <a:latin typeface="Lato" pitchFamily="34" charset="0"/>
                <a:ea typeface="Lato" pitchFamily="34" charset="-122"/>
                <a:cs typeface="Lato" pitchFamily="34" charset="-120"/>
              </a:rPr>
              <a:t>Function headers document inputs, outputs, and side effects.</a:t>
            </a:r>
            <a:endParaRPr lang="en-US" sz="1600" dirty="0"/>
          </a:p>
        </p:txBody>
      </p:sp>
      <p:sp>
        <p:nvSpPr>
          <p:cNvPr id="9" name="Text 7"/>
          <p:cNvSpPr/>
          <p:nvPr/>
        </p:nvSpPr>
        <p:spPr>
          <a:xfrm>
            <a:off x="793790" y="5652702"/>
            <a:ext cx="1984653" cy="248007"/>
          </a:xfrm>
          <a:prstGeom prst="rect">
            <a:avLst/>
          </a:prstGeom>
          <a:noFill/>
          <a:ln/>
        </p:spPr>
        <p:txBody>
          <a:bodyPr wrap="none" lIns="0" tIns="0" rIns="0" bIns="0" rtlCol="0" anchor="t"/>
          <a:lstStyle/>
          <a:p>
            <a:pPr marL="0" indent="0" algn="l">
              <a:lnSpc>
                <a:spcPts val="1950"/>
              </a:lnSpc>
              <a:buNone/>
            </a:pPr>
            <a:r>
              <a:rPr lang="en-US" b="1" dirty="0">
                <a:solidFill>
                  <a:srgbClr val="282824"/>
                </a:solidFill>
                <a:latin typeface="Lato Bold" pitchFamily="34" charset="0"/>
                <a:ea typeface="Lato Bold" pitchFamily="34" charset="-122"/>
                <a:cs typeface="Lato Bold" pitchFamily="34" charset="-120"/>
              </a:rPr>
              <a:t>Libraries</a:t>
            </a:r>
            <a:endParaRPr lang="en-US" dirty="0"/>
          </a:p>
        </p:txBody>
      </p:sp>
      <p:sp>
        <p:nvSpPr>
          <p:cNvPr id="10" name="Text 8"/>
          <p:cNvSpPr/>
          <p:nvPr/>
        </p:nvSpPr>
        <p:spPr>
          <a:xfrm>
            <a:off x="1077126" y="6003936"/>
            <a:ext cx="4088963" cy="254079"/>
          </a:xfrm>
          <a:prstGeom prst="rect">
            <a:avLst/>
          </a:prstGeom>
          <a:noFill/>
          <a:ln/>
        </p:spPr>
        <p:txBody>
          <a:bodyPr wrap="none" lIns="0" tIns="0" rIns="0" bIns="0" rtlCol="0" anchor="t"/>
          <a:lstStyle/>
          <a:p>
            <a:pPr marL="285750" indent="-285750" algn="l">
              <a:lnSpc>
                <a:spcPts val="2000"/>
              </a:lnSpc>
              <a:buSzPct val="100000"/>
              <a:buFont typeface="Arial" panose="020B0604020202020204" pitchFamily="34" charset="0"/>
              <a:buChar char="•"/>
            </a:pPr>
            <a:r>
              <a:rPr lang="en-US" sz="1600" dirty="0">
                <a:solidFill>
                  <a:srgbClr val="4A4A45"/>
                </a:solidFill>
                <a:latin typeface="Lato" pitchFamily="34" charset="0"/>
                <a:ea typeface="Lato" pitchFamily="34" charset="-122"/>
                <a:cs typeface="Lato" pitchFamily="34" charset="-120"/>
              </a:rPr>
              <a:t>Pandas for data manipulation</a:t>
            </a:r>
            <a:endParaRPr lang="en-US" sz="1600" dirty="0"/>
          </a:p>
        </p:txBody>
      </p:sp>
      <p:sp>
        <p:nvSpPr>
          <p:cNvPr id="11" name="Text 9"/>
          <p:cNvSpPr/>
          <p:nvPr/>
        </p:nvSpPr>
        <p:spPr>
          <a:xfrm>
            <a:off x="1077126" y="6313498"/>
            <a:ext cx="4088963" cy="254079"/>
          </a:xfrm>
          <a:prstGeom prst="rect">
            <a:avLst/>
          </a:prstGeom>
          <a:noFill/>
          <a:ln/>
        </p:spPr>
        <p:txBody>
          <a:bodyPr wrap="none" lIns="0" tIns="0" rIns="0" bIns="0" rtlCol="0" anchor="t"/>
          <a:lstStyle/>
          <a:p>
            <a:pPr marL="285750" indent="-285750" algn="l">
              <a:lnSpc>
                <a:spcPts val="2000"/>
              </a:lnSpc>
              <a:buSzPct val="100000"/>
              <a:buFont typeface="Arial" panose="020B0604020202020204" pitchFamily="34" charset="0"/>
              <a:buChar char="•"/>
            </a:pPr>
            <a:r>
              <a:rPr lang="en-US" sz="1600" dirty="0">
                <a:solidFill>
                  <a:srgbClr val="4A4A45"/>
                </a:solidFill>
                <a:latin typeface="Lato" pitchFamily="34" charset="0"/>
                <a:ea typeface="Lato" pitchFamily="34" charset="-122"/>
                <a:cs typeface="Lato" pitchFamily="34" charset="-120"/>
              </a:rPr>
              <a:t>Scikit-learn for ML models</a:t>
            </a:r>
            <a:endParaRPr lang="en-US" sz="1600" dirty="0"/>
          </a:p>
        </p:txBody>
      </p:sp>
      <p:sp>
        <p:nvSpPr>
          <p:cNvPr id="12" name="Text 10"/>
          <p:cNvSpPr/>
          <p:nvPr/>
        </p:nvSpPr>
        <p:spPr>
          <a:xfrm>
            <a:off x="1077126" y="6623061"/>
            <a:ext cx="4088963" cy="254079"/>
          </a:xfrm>
          <a:prstGeom prst="rect">
            <a:avLst/>
          </a:prstGeom>
          <a:noFill/>
          <a:ln/>
        </p:spPr>
        <p:txBody>
          <a:bodyPr wrap="none" lIns="0" tIns="0" rIns="0" bIns="0" rtlCol="0" anchor="t"/>
          <a:lstStyle/>
          <a:p>
            <a:pPr marL="285750" indent="-285750" algn="l">
              <a:lnSpc>
                <a:spcPts val="2000"/>
              </a:lnSpc>
              <a:buSzPct val="100000"/>
              <a:buFont typeface="Arial" panose="020B0604020202020204" pitchFamily="34" charset="0"/>
              <a:buChar char="•"/>
            </a:pPr>
            <a:r>
              <a:rPr lang="en-US" sz="1600" dirty="0">
                <a:solidFill>
                  <a:srgbClr val="4A4A45"/>
                </a:solidFill>
                <a:latin typeface="Lato" pitchFamily="34" charset="0"/>
                <a:ea typeface="Lato" pitchFamily="34" charset="-122"/>
                <a:cs typeface="Lato" pitchFamily="34" charset="-120"/>
              </a:rPr>
              <a:t>Seaborn for visualizations</a:t>
            </a:r>
            <a:endParaRPr lang="en-US" sz="1600" dirty="0"/>
          </a:p>
        </p:txBody>
      </p:sp>
      <p:pic>
        <p:nvPicPr>
          <p:cNvPr id="13" name="Image 0" descr="preencoded.png"/>
          <p:cNvPicPr>
            <a:picLocks noChangeAspect="1"/>
          </p:cNvPicPr>
          <p:nvPr/>
        </p:nvPicPr>
        <p:blipFill>
          <a:blip r:embed="rId5"/>
          <a:stretch>
            <a:fillRect/>
          </a:stretch>
        </p:blipFill>
        <p:spPr>
          <a:xfrm>
            <a:off x="6720706" y="1926669"/>
            <a:ext cx="7256430" cy="5804980"/>
          </a:xfrm>
          <a:prstGeom prst="rect">
            <a:avLst/>
          </a:prstGeom>
        </p:spPr>
      </p:pic>
      <p:pic>
        <p:nvPicPr>
          <p:cNvPr id="15" name="Picture 14">
            <a:extLst>
              <a:ext uri="{FF2B5EF4-FFF2-40B4-BE49-F238E27FC236}">
                <a16:creationId xmlns:a16="http://schemas.microsoft.com/office/drawing/2014/main" id="{2C5222FD-E45F-A97D-87C1-38A003AC102A}"/>
              </a:ext>
            </a:extLst>
          </p:cNvPr>
          <p:cNvPicPr>
            <a:picLocks noChangeAspect="1"/>
          </p:cNvPicPr>
          <p:nvPr/>
        </p:nvPicPr>
        <p:blipFill>
          <a:blip r:embed="rId6"/>
          <a:stretch>
            <a:fillRect/>
          </a:stretch>
        </p:blipFill>
        <p:spPr>
          <a:xfrm>
            <a:off x="6720706" y="717661"/>
            <a:ext cx="7256430" cy="1054623"/>
          </a:xfrm>
          <a:prstGeom prst="rect">
            <a:avLst/>
          </a:prstGeom>
        </p:spPr>
      </p:pic>
      <p:pic>
        <p:nvPicPr>
          <p:cNvPr id="14" name="Slide 9">
            <a:hlinkClick r:id="" action="ppaction://media"/>
            <a:extLst>
              <a:ext uri="{FF2B5EF4-FFF2-40B4-BE49-F238E27FC236}">
                <a16:creationId xmlns:a16="http://schemas.microsoft.com/office/drawing/2014/main" id="{CE818A7E-2698-BF10-A3D8-CBADE089C74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425" y="9842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28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507</TotalTime>
  <Words>3045</Words>
  <Application>Microsoft Office PowerPoint</Application>
  <PresentationFormat>Custom</PresentationFormat>
  <Paragraphs>253</Paragraphs>
  <Slides>11</Slides>
  <Notes>11</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Lato</vt:lpstr>
      <vt:lpstr>Arial</vt:lpstr>
      <vt:lpstr>Cambria</vt:lpstr>
      <vt:lpstr>Lato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Noora Al-Boinin</cp:lastModifiedBy>
  <cp:revision>2</cp:revision>
  <dcterms:created xsi:type="dcterms:W3CDTF">2025-04-06T16:04:00Z</dcterms:created>
  <dcterms:modified xsi:type="dcterms:W3CDTF">2025-04-14T15:00:58Z</dcterms:modified>
</cp:coreProperties>
</file>